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844" r:id="rId3"/>
    <p:sldId id="879" r:id="rId4"/>
    <p:sldId id="878" r:id="rId5"/>
    <p:sldId id="877" r:id="rId6"/>
    <p:sldId id="880" r:id="rId7"/>
    <p:sldId id="887" r:id="rId8"/>
    <p:sldId id="888" r:id="rId9"/>
    <p:sldId id="886" r:id="rId10"/>
    <p:sldId id="889" r:id="rId11"/>
    <p:sldId id="885" r:id="rId12"/>
    <p:sldId id="813" r:id="rId13"/>
    <p:sldId id="867" r:id="rId14"/>
    <p:sldId id="869" r:id="rId15"/>
    <p:sldId id="881" r:id="rId16"/>
    <p:sldId id="871" r:id="rId17"/>
    <p:sldId id="870" r:id="rId18"/>
    <p:sldId id="874" r:id="rId19"/>
    <p:sldId id="875" r:id="rId20"/>
    <p:sldId id="876" r:id="rId21"/>
    <p:sldId id="873" r:id="rId22"/>
    <p:sldId id="882" r:id="rId23"/>
    <p:sldId id="790" r:id="rId24"/>
    <p:sldId id="883" r:id="rId25"/>
    <p:sldId id="872" r:id="rId26"/>
    <p:sldId id="884" r:id="rId27"/>
    <p:sldId id="2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844"/>
          </p14:sldIdLst>
        </p14:section>
        <p14:section name="Skills" id="{E5F17ACB-9872-C14F-9A1A-47C4D3ABD97A}">
          <p14:sldIdLst>
            <p14:sldId id="879"/>
            <p14:sldId id="878"/>
            <p14:sldId id="877"/>
            <p14:sldId id="880"/>
            <p14:sldId id="887"/>
            <p14:sldId id="888"/>
            <p14:sldId id="886"/>
            <p14:sldId id="889"/>
            <p14:sldId id="885"/>
            <p14:sldId id="813"/>
            <p14:sldId id="867"/>
            <p14:sldId id="869"/>
            <p14:sldId id="881"/>
            <p14:sldId id="871"/>
            <p14:sldId id="870"/>
            <p14:sldId id="874"/>
            <p14:sldId id="875"/>
            <p14:sldId id="876"/>
            <p14:sldId id="873"/>
            <p14:sldId id="882"/>
            <p14:sldId id="790"/>
          </p14:sldIdLst>
        </p14:section>
        <p14:section name="Trends in text data" id="{FF45C8AF-747B-0F46-8B8C-2CAE732963E6}">
          <p14:sldIdLst>
            <p14:sldId id="883"/>
          </p14:sldIdLst>
        </p14:section>
        <p14:section name="Closing" id="{67CB450F-D6A2-894A-ABD1-4EF2174FA675}">
          <p14:sldIdLst>
            <p14:sldId id="872"/>
            <p14:sldId id="88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BDBD"/>
    <a:srgbClr val="3AC9A5"/>
    <a:srgbClr val="0D5033"/>
    <a:srgbClr val="F3F3F3"/>
    <a:srgbClr val="C4E7FF"/>
    <a:srgbClr val="BC83ED"/>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A3088-5A21-194F-AF57-F9B1E3A20338}" v="90" dt="2022-06-23T03:13:05.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40"/>
    <p:restoredTop sz="83498"/>
  </p:normalViewPr>
  <p:slideViewPr>
    <p:cSldViewPr snapToGrid="0" snapToObjects="1">
      <p:cViewPr varScale="1">
        <p:scale>
          <a:sx n="133" d="100"/>
          <a:sy n="133" d="100"/>
        </p:scale>
        <p:origin x="4784"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son Roque" userId="S::ne612914@ucf.edu::4b35f09a-03fd-4994-908f-da3654c5fef1" providerId="AD" clId="Web-{7CDE33FD-9866-6CFF-E285-87177DADCA1B}"/>
    <pc:docChg chg="addSld modSld">
      <pc:chgData name="Nelson Roque" userId="S::ne612914@ucf.edu::4b35f09a-03fd-4994-908f-da3654c5fef1" providerId="AD" clId="Web-{7CDE33FD-9866-6CFF-E285-87177DADCA1B}" dt="2021-09-22T15:42:51.281" v="138" actId="20577"/>
      <pc:docMkLst>
        <pc:docMk/>
      </pc:docMkLst>
      <pc:sldChg chg="addSp delSp modSp new">
        <pc:chgData name="Nelson Roque" userId="S::ne612914@ucf.edu::4b35f09a-03fd-4994-908f-da3654c5fef1" providerId="AD" clId="Web-{7CDE33FD-9866-6CFF-E285-87177DADCA1B}" dt="2021-09-22T15:42:51.281" v="138" actId="20577"/>
        <pc:sldMkLst>
          <pc:docMk/>
          <pc:sldMk cId="1547368762" sldId="794"/>
        </pc:sldMkLst>
        <pc:spChg chg="mod">
          <ac:chgData name="Nelson Roque" userId="S::ne612914@ucf.edu::4b35f09a-03fd-4994-908f-da3654c5fef1" providerId="AD" clId="Web-{7CDE33FD-9866-6CFF-E285-87177DADCA1B}" dt="2021-09-22T15:39:14.961" v="7" actId="20577"/>
          <ac:spMkLst>
            <pc:docMk/>
            <pc:sldMk cId="1547368762" sldId="794"/>
            <ac:spMk id="2" creationId="{32992CBB-F3D7-4001-93A2-73BF5BC97C27}"/>
          </ac:spMkLst>
        </pc:spChg>
        <pc:spChg chg="del mod">
          <ac:chgData name="Nelson Roque" userId="S::ne612914@ucf.edu::4b35f09a-03fd-4994-908f-da3654c5fef1" providerId="AD" clId="Web-{7CDE33FD-9866-6CFF-E285-87177DADCA1B}" dt="2021-09-22T15:39:57.963" v="14"/>
          <ac:spMkLst>
            <pc:docMk/>
            <pc:sldMk cId="1547368762" sldId="794"/>
            <ac:spMk id="3" creationId="{B208BABE-44AF-4382-A2A1-D64B588785FB}"/>
          </ac:spMkLst>
        </pc:spChg>
        <pc:spChg chg="add mod">
          <ac:chgData name="Nelson Roque" userId="S::ne612914@ucf.edu::4b35f09a-03fd-4994-908f-da3654c5fef1" providerId="AD" clId="Web-{7CDE33FD-9866-6CFF-E285-87177DADCA1B}" dt="2021-09-22T15:39:44.119" v="13" actId="1076"/>
          <ac:spMkLst>
            <pc:docMk/>
            <pc:sldMk cId="1547368762" sldId="794"/>
            <ac:spMk id="4" creationId="{9EF9B174-2839-4AC6-9F25-5FB3D9806EA3}"/>
          </ac:spMkLst>
        </pc:spChg>
        <pc:spChg chg="add mod">
          <ac:chgData name="Nelson Roque" userId="S::ne612914@ucf.edu::4b35f09a-03fd-4994-908f-da3654c5fef1" providerId="AD" clId="Web-{7CDE33FD-9866-6CFF-E285-87177DADCA1B}" dt="2021-09-22T15:42:51.281" v="138" actId="20577"/>
          <ac:spMkLst>
            <pc:docMk/>
            <pc:sldMk cId="1547368762" sldId="794"/>
            <ac:spMk id="7" creationId="{514C9E9A-F43A-4768-9113-B29D7AEA233E}"/>
          </ac:spMkLst>
        </pc:spChg>
        <pc:picChg chg="add mod ord">
          <ac:chgData name="Nelson Roque" userId="S::ne612914@ucf.edu::4b35f09a-03fd-4994-908f-da3654c5fef1" providerId="AD" clId="Web-{7CDE33FD-9866-6CFF-E285-87177DADCA1B}" dt="2021-09-22T15:40:04.682" v="17" actId="1076"/>
          <ac:picMkLst>
            <pc:docMk/>
            <pc:sldMk cId="1547368762" sldId="794"/>
            <ac:picMk id="5" creationId="{C9FAAA51-93DC-4FEA-9264-EA4BCDFAE4E8}"/>
          </ac:picMkLst>
        </pc:picChg>
      </pc:sldChg>
    </pc:docChg>
  </pc:docChgLst>
  <pc:docChgLst>
    <pc:chgData name="Nelson Roque" userId="4b35f09a-03fd-4994-908f-da3654c5fef1" providerId="ADAL" clId="{9B614A6C-34F2-6348-B5BE-615F80196534}"/>
    <pc:docChg chg="undo custSel addSld delSld modSld sldOrd addSection delSection modSection">
      <pc:chgData name="Nelson Roque" userId="4b35f09a-03fd-4994-908f-da3654c5fef1" providerId="ADAL" clId="{9B614A6C-34F2-6348-B5BE-615F80196534}" dt="2022-06-17T06:49:50.329" v="7060" actId="20577"/>
      <pc:docMkLst>
        <pc:docMk/>
      </pc:docMkLst>
      <pc:sldChg chg="addSp delSp modSp mod ord setBg modNotesTx">
        <pc:chgData name="Nelson Roque" userId="4b35f09a-03fd-4994-908f-da3654c5fef1" providerId="ADAL" clId="{9B614A6C-34F2-6348-B5BE-615F80196534}" dt="2022-06-17T04:13:14.649" v="6021" actId="1076"/>
        <pc:sldMkLst>
          <pc:docMk/>
          <pc:sldMk cId="270760858" sldId="256"/>
        </pc:sldMkLst>
        <pc:spChg chg="mod">
          <ac:chgData name="Nelson Roque" userId="4b35f09a-03fd-4994-908f-da3654c5fef1" providerId="ADAL" clId="{9B614A6C-34F2-6348-B5BE-615F80196534}" dt="2022-06-17T04:05:32.963" v="5529" actId="1076"/>
          <ac:spMkLst>
            <pc:docMk/>
            <pc:sldMk cId="270760858" sldId="256"/>
            <ac:spMk id="2" creationId="{220B4849-48D2-634B-9536-112B75610849}"/>
          </ac:spMkLst>
        </pc:spChg>
        <pc:spChg chg="mod">
          <ac:chgData name="Nelson Roque" userId="4b35f09a-03fd-4994-908f-da3654c5fef1" providerId="ADAL" clId="{9B614A6C-34F2-6348-B5BE-615F80196534}" dt="2022-06-17T04:05:38.329" v="5530" actId="1076"/>
          <ac:spMkLst>
            <pc:docMk/>
            <pc:sldMk cId="270760858" sldId="256"/>
            <ac:spMk id="3" creationId="{E734698E-974D-7543-A510-2F4A5B306475}"/>
          </ac:spMkLst>
        </pc:spChg>
        <pc:spChg chg="mod">
          <ac:chgData name="Nelson Roque" userId="4b35f09a-03fd-4994-908f-da3654c5fef1" providerId="ADAL" clId="{9B614A6C-34F2-6348-B5BE-615F80196534}" dt="2022-06-17T04:04:53.933" v="5521" actId="1076"/>
          <ac:spMkLst>
            <pc:docMk/>
            <pc:sldMk cId="270760858" sldId="256"/>
            <ac:spMk id="4" creationId="{C58CC44E-FC98-9746-BD0A-C9A555C1F23D}"/>
          </ac:spMkLst>
        </pc:spChg>
        <pc:spChg chg="mod">
          <ac:chgData name="Nelson Roque" userId="4b35f09a-03fd-4994-908f-da3654c5fef1" providerId="ADAL" clId="{9B614A6C-34F2-6348-B5BE-615F80196534}" dt="2022-06-17T03:50:17.930" v="5091" actId="1076"/>
          <ac:spMkLst>
            <pc:docMk/>
            <pc:sldMk cId="270760858" sldId="256"/>
            <ac:spMk id="5" creationId="{C909E088-B48A-5940-8AE5-496F08B7F0EE}"/>
          </ac:spMkLst>
        </pc:spChg>
        <pc:spChg chg="add del mod">
          <ac:chgData name="Nelson Roque" userId="4b35f09a-03fd-4994-908f-da3654c5fef1" providerId="ADAL" clId="{9B614A6C-34F2-6348-B5BE-615F80196534}" dt="2022-06-17T03:52:00.576" v="5109"/>
          <ac:spMkLst>
            <pc:docMk/>
            <pc:sldMk cId="270760858" sldId="256"/>
            <ac:spMk id="15" creationId="{475DB33B-7898-81F4-9B3D-0C8D3B0361AE}"/>
          </ac:spMkLst>
        </pc:spChg>
        <pc:spChg chg="add del">
          <ac:chgData name="Nelson Roque" userId="4b35f09a-03fd-4994-908f-da3654c5fef1" providerId="ADAL" clId="{9B614A6C-34F2-6348-B5BE-615F80196534}" dt="2022-06-17T03:51:57.466" v="5107" actId="22"/>
          <ac:spMkLst>
            <pc:docMk/>
            <pc:sldMk cId="270760858" sldId="256"/>
            <ac:spMk id="17" creationId="{D1779E69-85E2-0F44-E895-0E50DD297766}"/>
          </ac:spMkLst>
        </pc:spChg>
        <pc:spChg chg="add mod">
          <ac:chgData name="Nelson Roque" userId="4b35f09a-03fd-4994-908f-da3654c5fef1" providerId="ADAL" clId="{9B614A6C-34F2-6348-B5BE-615F80196534}" dt="2022-06-17T04:13:14.649" v="6021" actId="1076"/>
          <ac:spMkLst>
            <pc:docMk/>
            <pc:sldMk cId="270760858" sldId="256"/>
            <ac:spMk id="18" creationId="{7B1856C2-730C-1EB7-EA97-E8D3D3E27DF0}"/>
          </ac:spMkLst>
        </pc:spChg>
        <pc:spChg chg="add del">
          <ac:chgData name="Nelson Roque" userId="4b35f09a-03fd-4994-908f-da3654c5fef1" providerId="ADAL" clId="{9B614A6C-34F2-6348-B5BE-615F80196534}" dt="2022-06-17T03:52:02.842" v="5111" actId="22"/>
          <ac:spMkLst>
            <pc:docMk/>
            <pc:sldMk cId="270760858" sldId="256"/>
            <ac:spMk id="19" creationId="{0EA8CEEB-641A-E34E-4209-3A7C7A91E09C}"/>
          </ac:spMkLst>
        </pc:spChg>
        <pc:picChg chg="del">
          <ac:chgData name="Nelson Roque" userId="4b35f09a-03fd-4994-908f-da3654c5fef1" providerId="ADAL" clId="{9B614A6C-34F2-6348-B5BE-615F80196534}" dt="2022-06-16T23:56:17.191" v="18" actId="478"/>
          <ac:picMkLst>
            <pc:docMk/>
            <pc:sldMk cId="270760858" sldId="256"/>
            <ac:picMk id="7" creationId="{3A850738-3B06-C843-A88E-E8D72C175C9B}"/>
          </ac:picMkLst>
        </pc:picChg>
        <pc:picChg chg="del mod">
          <ac:chgData name="Nelson Roque" userId="4b35f09a-03fd-4994-908f-da3654c5fef1" providerId="ADAL" clId="{9B614A6C-34F2-6348-B5BE-615F80196534}" dt="2022-06-17T03:51:24.129" v="5092" actId="478"/>
          <ac:picMkLst>
            <pc:docMk/>
            <pc:sldMk cId="270760858" sldId="256"/>
            <ac:picMk id="13" creationId="{83FB32B0-A501-4845-A22E-F5E6CD494110}"/>
          </ac:picMkLst>
        </pc:picChg>
        <pc:picChg chg="add mod">
          <ac:chgData name="Nelson Roque" userId="4b35f09a-03fd-4994-908f-da3654c5fef1" providerId="ADAL" clId="{9B614A6C-34F2-6348-B5BE-615F80196534}" dt="2022-06-17T04:05:47.437" v="5532" actId="1076"/>
          <ac:picMkLst>
            <pc:docMk/>
            <pc:sldMk cId="270760858" sldId="256"/>
            <ac:picMk id="12290" creationId="{6E0EF3B4-1E06-3C15-7E15-8129FC6B5C18}"/>
          </ac:picMkLst>
        </pc:picChg>
        <pc:cxnChg chg="del">
          <ac:chgData name="Nelson Roque" userId="4b35f09a-03fd-4994-908f-da3654c5fef1" providerId="ADAL" clId="{9B614A6C-34F2-6348-B5BE-615F80196534}" dt="2022-06-17T01:23:35.964" v="2325" actId="478"/>
          <ac:cxnSpMkLst>
            <pc:docMk/>
            <pc:sldMk cId="270760858" sldId="256"/>
            <ac:cxnSpMk id="14" creationId="{D665CDF6-E1F0-D846-9530-727E72F334B6}"/>
          </ac:cxnSpMkLst>
        </pc:cxnChg>
      </pc:sldChg>
      <pc:sldChg chg="ord">
        <pc:chgData name="Nelson Roque" userId="4b35f09a-03fd-4994-908f-da3654c5fef1" providerId="ADAL" clId="{9B614A6C-34F2-6348-B5BE-615F80196534}" dt="2022-06-17T03:17:35.771" v="4257" actId="20578"/>
        <pc:sldMkLst>
          <pc:docMk/>
          <pc:sldMk cId="1731651102" sldId="263"/>
        </pc:sldMkLst>
      </pc:sldChg>
      <pc:sldChg chg="modSp add mod">
        <pc:chgData name="Nelson Roque" userId="4b35f09a-03fd-4994-908f-da3654c5fef1" providerId="ADAL" clId="{9B614A6C-34F2-6348-B5BE-615F80196534}" dt="2022-06-17T04:03:54.503" v="5513" actId="1076"/>
        <pc:sldMkLst>
          <pc:docMk/>
          <pc:sldMk cId="256380343" sldId="274"/>
        </pc:sldMkLst>
        <pc:spChg chg="mod">
          <ac:chgData name="Nelson Roque" userId="4b35f09a-03fd-4994-908f-da3654c5fef1" providerId="ADAL" clId="{9B614A6C-34F2-6348-B5BE-615F80196534}" dt="2022-06-17T04:03:54.503" v="5513" actId="1076"/>
          <ac:spMkLst>
            <pc:docMk/>
            <pc:sldMk cId="256380343" sldId="274"/>
            <ac:spMk id="4" creationId="{3CB8319D-1697-8BDE-1D26-ECC47B8A092E}"/>
          </ac:spMkLst>
        </pc:spChg>
        <pc:cxnChg chg="mod">
          <ac:chgData name="Nelson Roque" userId="4b35f09a-03fd-4994-908f-da3654c5fef1" providerId="ADAL" clId="{9B614A6C-34F2-6348-B5BE-615F80196534}" dt="2022-06-17T04:03:54.503" v="5513" actId="1076"/>
          <ac:cxnSpMkLst>
            <pc:docMk/>
            <pc:sldMk cId="256380343" sldId="274"/>
            <ac:cxnSpMk id="8" creationId="{9F8DDEDB-57DB-AA02-CACF-250C7D338924}"/>
          </ac:cxnSpMkLst>
        </pc:cxnChg>
        <pc:cxnChg chg="mod">
          <ac:chgData name="Nelson Roque" userId="4b35f09a-03fd-4994-908f-da3654c5fef1" providerId="ADAL" clId="{9B614A6C-34F2-6348-B5BE-615F80196534}" dt="2022-06-17T04:03:54.503" v="5513" actId="1076"/>
          <ac:cxnSpMkLst>
            <pc:docMk/>
            <pc:sldMk cId="256380343" sldId="274"/>
            <ac:cxnSpMk id="14" creationId="{281E5E61-BD64-EB06-9754-0019BF92796F}"/>
          </ac:cxnSpMkLst>
        </pc:cxnChg>
      </pc:sldChg>
      <pc:sldChg chg="add">
        <pc:chgData name="Nelson Roque" userId="4b35f09a-03fd-4994-908f-da3654c5fef1" providerId="ADAL" clId="{9B614A6C-34F2-6348-B5BE-615F80196534}" dt="2022-06-17T03:25:07.392" v="4571"/>
        <pc:sldMkLst>
          <pc:docMk/>
          <pc:sldMk cId="1947555753" sldId="276"/>
        </pc:sldMkLst>
      </pc:sldChg>
      <pc:sldChg chg="add">
        <pc:chgData name="Nelson Roque" userId="4b35f09a-03fd-4994-908f-da3654c5fef1" providerId="ADAL" clId="{9B614A6C-34F2-6348-B5BE-615F80196534}" dt="2022-06-17T03:25:07.392" v="4571"/>
        <pc:sldMkLst>
          <pc:docMk/>
          <pc:sldMk cId="1745240344" sldId="277"/>
        </pc:sldMkLst>
      </pc:sldChg>
      <pc:sldChg chg="add ord">
        <pc:chgData name="Nelson Roque" userId="4b35f09a-03fd-4994-908f-da3654c5fef1" providerId="ADAL" clId="{9B614A6C-34F2-6348-B5BE-615F80196534}" dt="2022-06-17T03:17:35.771" v="4257" actId="20578"/>
        <pc:sldMkLst>
          <pc:docMk/>
          <pc:sldMk cId="2220930603" sldId="774"/>
        </pc:sldMkLst>
      </pc:sldChg>
      <pc:sldChg chg="del">
        <pc:chgData name="Nelson Roque" userId="4b35f09a-03fd-4994-908f-da3654c5fef1" providerId="ADAL" clId="{9B614A6C-34F2-6348-B5BE-615F80196534}" dt="2022-06-17T01:11:41.320" v="2276" actId="2696"/>
        <pc:sldMkLst>
          <pc:docMk/>
          <pc:sldMk cId="2552594514" sldId="774"/>
        </pc:sldMkLst>
      </pc:sldChg>
      <pc:sldChg chg="del">
        <pc:chgData name="Nelson Roque" userId="4b35f09a-03fd-4994-908f-da3654c5fef1" providerId="ADAL" clId="{9B614A6C-34F2-6348-B5BE-615F80196534}" dt="2022-06-17T01:11:41.320" v="2276" actId="2696"/>
        <pc:sldMkLst>
          <pc:docMk/>
          <pc:sldMk cId="182923387" sldId="775"/>
        </pc:sldMkLst>
      </pc:sldChg>
      <pc:sldChg chg="add ord">
        <pc:chgData name="Nelson Roque" userId="4b35f09a-03fd-4994-908f-da3654c5fef1" providerId="ADAL" clId="{9B614A6C-34F2-6348-B5BE-615F80196534}" dt="2022-06-17T03:17:35.771" v="4257" actId="20578"/>
        <pc:sldMkLst>
          <pc:docMk/>
          <pc:sldMk cId="4087758172" sldId="775"/>
        </pc:sldMkLst>
      </pc:sldChg>
      <pc:sldChg chg="modSp mod ord">
        <pc:chgData name="Nelson Roque" userId="4b35f09a-03fd-4994-908f-da3654c5fef1" providerId="ADAL" clId="{9B614A6C-34F2-6348-B5BE-615F80196534}" dt="2022-06-17T03:17:35.771" v="4257" actId="20578"/>
        <pc:sldMkLst>
          <pc:docMk/>
          <pc:sldMk cId="832387779" sldId="776"/>
        </pc:sldMkLst>
        <pc:spChg chg="mod">
          <ac:chgData name="Nelson Roque" userId="4b35f09a-03fd-4994-908f-da3654c5fef1" providerId="ADAL" clId="{9B614A6C-34F2-6348-B5BE-615F80196534}" dt="2022-06-17T00:06:13.747" v="262" actId="20577"/>
          <ac:spMkLst>
            <pc:docMk/>
            <pc:sldMk cId="832387779" sldId="776"/>
            <ac:spMk id="2" creationId="{DBC81342-1F32-E749-B888-AA5EF31982C1}"/>
          </ac:spMkLst>
        </pc:spChg>
        <pc:spChg chg="mod">
          <ac:chgData name="Nelson Roque" userId="4b35f09a-03fd-4994-908f-da3654c5fef1" providerId="ADAL" clId="{9B614A6C-34F2-6348-B5BE-615F80196534}" dt="2022-06-17T00:05:52.103" v="253" actId="12"/>
          <ac:spMkLst>
            <pc:docMk/>
            <pc:sldMk cId="832387779" sldId="776"/>
            <ac:spMk id="3" creationId="{32B46247-1F1C-6F46-944D-AF4A3E27A656}"/>
          </ac:spMkLst>
        </pc:spChg>
      </pc:sldChg>
      <pc:sldChg chg="modSp del mod">
        <pc:chgData name="Nelson Roque" userId="4b35f09a-03fd-4994-908f-da3654c5fef1" providerId="ADAL" clId="{9B614A6C-34F2-6348-B5BE-615F80196534}" dt="2022-06-17T01:11:35.122" v="2275" actId="2696"/>
        <pc:sldMkLst>
          <pc:docMk/>
          <pc:sldMk cId="3765161400" sldId="777"/>
        </pc:sldMkLst>
        <pc:spChg chg="mod">
          <ac:chgData name="Nelson Roque" userId="4b35f09a-03fd-4994-908f-da3654c5fef1" providerId="ADAL" clId="{9B614A6C-34F2-6348-B5BE-615F80196534}" dt="2022-06-17T01:05:13.989" v="2201" actId="14100"/>
          <ac:spMkLst>
            <pc:docMk/>
            <pc:sldMk cId="3765161400" sldId="777"/>
            <ac:spMk id="3" creationId="{413DA558-8C51-B946-85B6-D206C2FDE538}"/>
          </ac:spMkLst>
        </pc:spChg>
      </pc:sldChg>
      <pc:sldChg chg="add del">
        <pc:chgData name="Nelson Roque" userId="4b35f09a-03fd-4994-908f-da3654c5fef1" providerId="ADAL" clId="{9B614A6C-34F2-6348-B5BE-615F80196534}" dt="2022-06-17T03:23:01.551" v="4561" actId="2696"/>
        <pc:sldMkLst>
          <pc:docMk/>
          <pc:sldMk cId="960690807" sldId="780"/>
        </pc:sldMkLst>
      </pc:sldChg>
      <pc:sldChg chg="addSp delSp modSp del mod ord">
        <pc:chgData name="Nelson Roque" userId="4b35f09a-03fd-4994-908f-da3654c5fef1" providerId="ADAL" clId="{9B614A6C-34F2-6348-B5BE-615F80196534}" dt="2022-06-17T03:22:43.026" v="4555" actId="2696"/>
        <pc:sldMkLst>
          <pc:docMk/>
          <pc:sldMk cId="1775141244" sldId="780"/>
        </pc:sldMkLst>
        <pc:spChg chg="mod">
          <ac:chgData name="Nelson Roque" userId="4b35f09a-03fd-4994-908f-da3654c5fef1" providerId="ADAL" clId="{9B614A6C-34F2-6348-B5BE-615F80196534}" dt="2022-06-17T01:01:38.184" v="2182" actId="20577"/>
          <ac:spMkLst>
            <pc:docMk/>
            <pc:sldMk cId="1775141244" sldId="780"/>
            <ac:spMk id="2" creationId="{A7C53793-08D6-C34D-95D7-19BBFAFD08C6}"/>
          </ac:spMkLst>
        </pc:spChg>
        <pc:spChg chg="add del">
          <ac:chgData name="Nelson Roque" userId="4b35f09a-03fd-4994-908f-da3654c5fef1" providerId="ADAL" clId="{9B614A6C-34F2-6348-B5BE-615F80196534}" dt="2022-06-17T01:14:34.674" v="2294"/>
          <ac:spMkLst>
            <pc:docMk/>
            <pc:sldMk cId="1775141244" sldId="780"/>
            <ac:spMk id="4" creationId="{ED19C573-7D98-01E4-ECBD-B2253892F466}"/>
          </ac:spMkLst>
        </pc:spChg>
        <pc:picChg chg="mod modCrop">
          <ac:chgData name="Nelson Roque" userId="4b35f09a-03fd-4994-908f-da3654c5fef1" providerId="ADAL" clId="{9B614A6C-34F2-6348-B5BE-615F80196534}" dt="2022-06-17T01:14:55.278" v="2300" actId="1076"/>
          <ac:picMkLst>
            <pc:docMk/>
            <pc:sldMk cId="1775141244" sldId="780"/>
            <ac:picMk id="6" creationId="{48DDC2D8-9FB7-8C49-ACF2-F4BBC472044C}"/>
          </ac:picMkLst>
        </pc:picChg>
        <pc:picChg chg="mod">
          <ac:chgData name="Nelson Roque" userId="4b35f09a-03fd-4994-908f-da3654c5fef1" providerId="ADAL" clId="{9B614A6C-34F2-6348-B5BE-615F80196534}" dt="2022-06-17T01:14:08.631" v="2287" actId="1076"/>
          <ac:picMkLst>
            <pc:docMk/>
            <pc:sldMk cId="1775141244" sldId="780"/>
            <ac:picMk id="8" creationId="{AD1A8D3A-971D-2546-BB12-73B68F8D0B12}"/>
          </ac:picMkLst>
        </pc:picChg>
        <pc:picChg chg="add mod">
          <ac:chgData name="Nelson Roque" userId="4b35f09a-03fd-4994-908f-da3654c5fef1" providerId="ADAL" clId="{9B614A6C-34F2-6348-B5BE-615F80196534}" dt="2022-06-17T01:14:13.826" v="2290" actId="1076"/>
          <ac:picMkLst>
            <pc:docMk/>
            <pc:sldMk cId="1775141244" sldId="780"/>
            <ac:picMk id="1026" creationId="{65FD837A-EBA2-7B22-8F21-505915AA2BD1}"/>
          </ac:picMkLst>
        </pc:picChg>
        <pc:picChg chg="add mod">
          <ac:chgData name="Nelson Roque" userId="4b35f09a-03fd-4994-908f-da3654c5fef1" providerId="ADAL" clId="{9B614A6C-34F2-6348-B5BE-615F80196534}" dt="2022-06-17T01:14:52.533" v="2299" actId="1076"/>
          <ac:picMkLst>
            <pc:docMk/>
            <pc:sldMk cId="1775141244" sldId="780"/>
            <ac:picMk id="1030" creationId="{65ABC849-3EBD-D88D-AB6B-4D6BA62C4A18}"/>
          </ac:picMkLst>
        </pc:picChg>
      </pc:sldChg>
      <pc:sldChg chg="add">
        <pc:chgData name="Nelson Roque" userId="4b35f09a-03fd-4994-908f-da3654c5fef1" providerId="ADAL" clId="{9B614A6C-34F2-6348-B5BE-615F80196534}" dt="2022-06-17T03:23:04.931" v="4562"/>
        <pc:sldMkLst>
          <pc:docMk/>
          <pc:sldMk cId="3972858731" sldId="780"/>
        </pc:sldMkLst>
      </pc:sldChg>
      <pc:sldChg chg="add del">
        <pc:chgData name="Nelson Roque" userId="4b35f09a-03fd-4994-908f-da3654c5fef1" providerId="ADAL" clId="{9B614A6C-34F2-6348-B5BE-615F80196534}" dt="2022-06-17T03:22:52.382" v="4557"/>
        <pc:sldMkLst>
          <pc:docMk/>
          <pc:sldMk cId="4212175651" sldId="780"/>
        </pc:sldMkLst>
      </pc:sldChg>
      <pc:sldChg chg="add del">
        <pc:chgData name="Nelson Roque" userId="4b35f09a-03fd-4994-908f-da3654c5fef1" providerId="ADAL" clId="{9B614A6C-34F2-6348-B5BE-615F80196534}" dt="2022-06-17T03:22:55.457" v="4559"/>
        <pc:sldMkLst>
          <pc:docMk/>
          <pc:sldMk cId="4271202017" sldId="780"/>
        </pc:sldMkLst>
      </pc:sldChg>
      <pc:sldChg chg="add ord">
        <pc:chgData name="Nelson Roque" userId="4b35f09a-03fd-4994-908f-da3654c5fef1" providerId="ADAL" clId="{9B614A6C-34F2-6348-B5BE-615F80196534}" dt="2022-06-17T03:17:35.771" v="4257" actId="20578"/>
        <pc:sldMkLst>
          <pc:docMk/>
          <pc:sldMk cId="2391714616" sldId="781"/>
        </pc:sldMkLst>
      </pc:sldChg>
      <pc:sldChg chg="add del ord">
        <pc:chgData name="Nelson Roque" userId="4b35f09a-03fd-4994-908f-da3654c5fef1" providerId="ADAL" clId="{9B614A6C-34F2-6348-B5BE-615F80196534}" dt="2022-06-17T03:14:13.784" v="3879" actId="2696"/>
        <pc:sldMkLst>
          <pc:docMk/>
          <pc:sldMk cId="3922788691" sldId="781"/>
        </pc:sldMkLst>
      </pc:sldChg>
      <pc:sldChg chg="addSp delSp modSp mod ord">
        <pc:chgData name="Nelson Roque" userId="4b35f09a-03fd-4994-908f-da3654c5fef1" providerId="ADAL" clId="{9B614A6C-34F2-6348-B5BE-615F80196534}" dt="2022-06-17T03:17:35.771" v="4257" actId="20578"/>
        <pc:sldMkLst>
          <pc:docMk/>
          <pc:sldMk cId="4060623866" sldId="782"/>
        </pc:sldMkLst>
        <pc:spChg chg="add mod">
          <ac:chgData name="Nelson Roque" userId="4b35f09a-03fd-4994-908f-da3654c5fef1" providerId="ADAL" clId="{9B614A6C-34F2-6348-B5BE-615F80196534}" dt="2022-06-17T03:06:46.515" v="3547" actId="1076"/>
          <ac:spMkLst>
            <pc:docMk/>
            <pc:sldMk cId="4060623866" sldId="782"/>
            <ac:spMk id="8" creationId="{86F4E217-2AC6-4556-FBC1-36C817AFE7C5}"/>
          </ac:spMkLst>
        </pc:spChg>
        <pc:spChg chg="add mod">
          <ac:chgData name="Nelson Roque" userId="4b35f09a-03fd-4994-908f-da3654c5fef1" providerId="ADAL" clId="{9B614A6C-34F2-6348-B5BE-615F80196534}" dt="2022-06-17T03:07:12.600" v="3559" actId="122"/>
          <ac:spMkLst>
            <pc:docMk/>
            <pc:sldMk cId="4060623866" sldId="782"/>
            <ac:spMk id="11" creationId="{A095EE35-BE63-553E-0D42-A4CB62AFD371}"/>
          </ac:spMkLst>
        </pc:spChg>
        <pc:picChg chg="add mod">
          <ac:chgData name="Nelson Roque" userId="4b35f09a-03fd-4994-908f-da3654c5fef1" providerId="ADAL" clId="{9B614A6C-34F2-6348-B5BE-615F80196534}" dt="2022-06-17T03:06:46.515" v="3547" actId="1076"/>
          <ac:picMkLst>
            <pc:docMk/>
            <pc:sldMk cId="4060623866" sldId="782"/>
            <ac:picMk id="4" creationId="{A7188027-D025-249C-0E68-33B2FE877C35}"/>
          </ac:picMkLst>
        </pc:picChg>
        <pc:picChg chg="add mod">
          <ac:chgData name="Nelson Roque" userId="4b35f09a-03fd-4994-908f-da3654c5fef1" providerId="ADAL" clId="{9B614A6C-34F2-6348-B5BE-615F80196534}" dt="2022-06-17T03:06:55.728" v="3553" actId="1076"/>
          <ac:picMkLst>
            <pc:docMk/>
            <pc:sldMk cId="4060623866" sldId="782"/>
            <ac:picMk id="5" creationId="{59D5B29F-8130-627C-411C-F4400FF82310}"/>
          </ac:picMkLst>
        </pc:picChg>
        <pc:picChg chg="del">
          <ac:chgData name="Nelson Roque" userId="4b35f09a-03fd-4994-908f-da3654c5fef1" providerId="ADAL" clId="{9B614A6C-34F2-6348-B5BE-615F80196534}" dt="2022-06-17T03:05:11.766" v="3533" actId="478"/>
          <ac:picMkLst>
            <pc:docMk/>
            <pc:sldMk cId="4060623866" sldId="782"/>
            <ac:picMk id="7" creationId="{B96982D4-28A6-A74C-A77D-C660A218634E}"/>
          </ac:picMkLst>
        </pc:picChg>
        <pc:picChg chg="mod">
          <ac:chgData name="Nelson Roque" userId="4b35f09a-03fd-4994-908f-da3654c5fef1" providerId="ADAL" clId="{9B614A6C-34F2-6348-B5BE-615F80196534}" dt="2022-06-17T03:07:15.691" v="3560" actId="1076"/>
          <ac:picMkLst>
            <pc:docMk/>
            <pc:sldMk cId="4060623866" sldId="782"/>
            <ac:picMk id="5122" creationId="{6D234631-5698-DA45-BCE5-C50C49D65820}"/>
          </ac:picMkLst>
        </pc:picChg>
        <pc:picChg chg="del">
          <ac:chgData name="Nelson Roque" userId="4b35f09a-03fd-4994-908f-da3654c5fef1" providerId="ADAL" clId="{9B614A6C-34F2-6348-B5BE-615F80196534}" dt="2022-06-17T03:05:14.456" v="3534" actId="478"/>
          <ac:picMkLst>
            <pc:docMk/>
            <pc:sldMk cId="4060623866" sldId="782"/>
            <ac:picMk id="5124" creationId="{25631FFA-5E15-994D-AC21-79B674ABD098}"/>
          </ac:picMkLst>
        </pc:picChg>
      </pc:sldChg>
      <pc:sldChg chg="addSp delSp modSp mod ord">
        <pc:chgData name="Nelson Roque" userId="4b35f09a-03fd-4994-908f-da3654c5fef1" providerId="ADAL" clId="{9B614A6C-34F2-6348-B5BE-615F80196534}" dt="2022-06-17T03:17:35.771" v="4257" actId="20578"/>
        <pc:sldMkLst>
          <pc:docMk/>
          <pc:sldMk cId="1233762483" sldId="783"/>
        </pc:sldMkLst>
        <pc:spChg chg="mod">
          <ac:chgData name="Nelson Roque" userId="4b35f09a-03fd-4994-908f-da3654c5fef1" providerId="ADAL" clId="{9B614A6C-34F2-6348-B5BE-615F80196534}" dt="2022-06-17T03:10:27.792" v="3645" actId="14100"/>
          <ac:spMkLst>
            <pc:docMk/>
            <pc:sldMk cId="1233762483" sldId="783"/>
            <ac:spMk id="2" creationId="{B288912E-10B4-5747-A796-51CA2D0D8A05}"/>
          </ac:spMkLst>
        </pc:spChg>
        <pc:spChg chg="mod">
          <ac:chgData name="Nelson Roque" userId="4b35f09a-03fd-4994-908f-da3654c5fef1" providerId="ADAL" clId="{9B614A6C-34F2-6348-B5BE-615F80196534}" dt="2022-06-17T03:14:00.372" v="3878" actId="113"/>
          <ac:spMkLst>
            <pc:docMk/>
            <pc:sldMk cId="1233762483" sldId="783"/>
            <ac:spMk id="3" creationId="{DBA5AE74-06D7-C648-89A0-A8640E00D5B0}"/>
          </ac:spMkLst>
        </pc:spChg>
        <pc:spChg chg="add del mod">
          <ac:chgData name="Nelson Roque" userId="4b35f09a-03fd-4994-908f-da3654c5fef1" providerId="ADAL" clId="{9B614A6C-34F2-6348-B5BE-615F80196534}" dt="2022-06-17T03:12:23.260" v="3721"/>
          <ac:spMkLst>
            <pc:docMk/>
            <pc:sldMk cId="1233762483" sldId="783"/>
            <ac:spMk id="6" creationId="{AA742564-6DA0-092E-E938-34B25371EF2E}"/>
          </ac:spMkLst>
        </pc:spChg>
        <pc:picChg chg="mod">
          <ac:chgData name="Nelson Roque" userId="4b35f09a-03fd-4994-908f-da3654c5fef1" providerId="ADAL" clId="{9B614A6C-34F2-6348-B5BE-615F80196534}" dt="2022-06-17T03:12:26.048" v="3723" actId="14100"/>
          <ac:picMkLst>
            <pc:docMk/>
            <pc:sldMk cId="1233762483" sldId="783"/>
            <ac:picMk id="4" creationId="{EC06DE91-13E8-0E4C-934B-DEA1795F6435}"/>
          </ac:picMkLst>
        </pc:picChg>
      </pc:sldChg>
      <pc:sldChg chg="del ord">
        <pc:chgData name="Nelson Roque" userId="4b35f09a-03fd-4994-908f-da3654c5fef1" providerId="ADAL" clId="{9B614A6C-34F2-6348-B5BE-615F80196534}" dt="2022-06-17T03:17:13.901" v="4253" actId="2696"/>
        <pc:sldMkLst>
          <pc:docMk/>
          <pc:sldMk cId="36892656" sldId="784"/>
        </pc:sldMkLst>
      </pc:sldChg>
      <pc:sldChg chg="del">
        <pc:chgData name="Nelson Roque" userId="4b35f09a-03fd-4994-908f-da3654c5fef1" providerId="ADAL" clId="{9B614A6C-34F2-6348-B5BE-615F80196534}" dt="2022-06-17T00:01:52.112" v="134" actId="2696"/>
        <pc:sldMkLst>
          <pc:docMk/>
          <pc:sldMk cId="3989516248" sldId="786"/>
        </pc:sldMkLst>
      </pc:sldChg>
      <pc:sldChg chg="addSp delSp modSp del mod ord">
        <pc:chgData name="Nelson Roque" userId="4b35f09a-03fd-4994-908f-da3654c5fef1" providerId="ADAL" clId="{9B614A6C-34F2-6348-B5BE-615F80196534}" dt="2022-06-17T03:41:17.987" v="4836" actId="2696"/>
        <pc:sldMkLst>
          <pc:docMk/>
          <pc:sldMk cId="2937673057" sldId="787"/>
        </pc:sldMkLst>
        <pc:spChg chg="mod">
          <ac:chgData name="Nelson Roque" userId="4b35f09a-03fd-4994-908f-da3654c5fef1" providerId="ADAL" clId="{9B614A6C-34F2-6348-B5BE-615F80196534}" dt="2022-06-17T01:34:13.293" v="2564" actId="20577"/>
          <ac:spMkLst>
            <pc:docMk/>
            <pc:sldMk cId="2937673057" sldId="787"/>
            <ac:spMk id="2" creationId="{0795157B-96BE-8141-84CC-314898C0615F}"/>
          </ac:spMkLst>
        </pc:spChg>
        <pc:spChg chg="add del mod">
          <ac:chgData name="Nelson Roque" userId="4b35f09a-03fd-4994-908f-da3654c5fef1" providerId="ADAL" clId="{9B614A6C-34F2-6348-B5BE-615F80196534}" dt="2022-06-17T01:37:55.166" v="2686"/>
          <ac:spMkLst>
            <pc:docMk/>
            <pc:sldMk cId="2937673057" sldId="787"/>
            <ac:spMk id="4" creationId="{1810EEE3-5CD0-F5E3-2347-B35424DC8DA0}"/>
          </ac:spMkLst>
        </pc:spChg>
        <pc:spChg chg="del">
          <ac:chgData name="Nelson Roque" userId="4b35f09a-03fd-4994-908f-da3654c5fef1" providerId="ADAL" clId="{9B614A6C-34F2-6348-B5BE-615F80196534}" dt="2022-06-17T01:34:46.604" v="2589" actId="478"/>
          <ac:spMkLst>
            <pc:docMk/>
            <pc:sldMk cId="2937673057" sldId="787"/>
            <ac:spMk id="6" creationId="{C898D131-86AF-9D49-BF50-0F42A57C53FF}"/>
          </ac:spMkLst>
        </pc:spChg>
        <pc:spChg chg="mod">
          <ac:chgData name="Nelson Roque" userId="4b35f09a-03fd-4994-908f-da3654c5fef1" providerId="ADAL" clId="{9B614A6C-34F2-6348-B5BE-615F80196534}" dt="2022-06-17T01:37:57.246" v="2698" actId="1038"/>
          <ac:spMkLst>
            <pc:docMk/>
            <pc:sldMk cId="2937673057" sldId="787"/>
            <ac:spMk id="7" creationId="{FD08017F-5CF7-DD46-BB83-203194DC75DC}"/>
          </ac:spMkLst>
        </pc:spChg>
        <pc:spChg chg="mod">
          <ac:chgData name="Nelson Roque" userId="4b35f09a-03fd-4994-908f-da3654c5fef1" providerId="ADAL" clId="{9B614A6C-34F2-6348-B5BE-615F80196534}" dt="2022-06-17T01:37:57.246" v="2698" actId="1038"/>
          <ac:spMkLst>
            <pc:docMk/>
            <pc:sldMk cId="2937673057" sldId="787"/>
            <ac:spMk id="8" creationId="{7DA55686-1D97-5E4C-9D0E-DF83C79FF6AC}"/>
          </ac:spMkLst>
        </pc:spChg>
        <pc:spChg chg="del">
          <ac:chgData name="Nelson Roque" userId="4b35f09a-03fd-4994-908f-da3654c5fef1" providerId="ADAL" clId="{9B614A6C-34F2-6348-B5BE-615F80196534}" dt="2022-06-17T01:34:29.389" v="2571" actId="478"/>
          <ac:spMkLst>
            <pc:docMk/>
            <pc:sldMk cId="2937673057" sldId="787"/>
            <ac:spMk id="14" creationId="{4C89C3BA-E449-B74C-84F3-E86ECF06F302}"/>
          </ac:spMkLst>
        </pc:spChg>
        <pc:spChg chg="mod">
          <ac:chgData name="Nelson Roque" userId="4b35f09a-03fd-4994-908f-da3654c5fef1" providerId="ADAL" clId="{9B614A6C-34F2-6348-B5BE-615F80196534}" dt="2022-06-17T01:37:57.246" v="2698" actId="1038"/>
          <ac:spMkLst>
            <pc:docMk/>
            <pc:sldMk cId="2937673057" sldId="787"/>
            <ac:spMk id="15" creationId="{5F264B2F-149D-944C-9A47-9160F1688D96}"/>
          </ac:spMkLst>
        </pc:spChg>
        <pc:spChg chg="mod">
          <ac:chgData name="Nelson Roque" userId="4b35f09a-03fd-4994-908f-da3654c5fef1" providerId="ADAL" clId="{9B614A6C-34F2-6348-B5BE-615F80196534}" dt="2022-06-17T01:37:57.246" v="2698" actId="1038"/>
          <ac:spMkLst>
            <pc:docMk/>
            <pc:sldMk cId="2937673057" sldId="787"/>
            <ac:spMk id="20" creationId="{140374A2-A9C1-3D4B-920F-70FAB2ACA27E}"/>
          </ac:spMkLst>
        </pc:spChg>
        <pc:picChg chg="mod">
          <ac:chgData name="Nelson Roque" userId="4b35f09a-03fd-4994-908f-da3654c5fef1" providerId="ADAL" clId="{9B614A6C-34F2-6348-B5BE-615F80196534}" dt="2022-06-17T01:37:57.246" v="2698" actId="1038"/>
          <ac:picMkLst>
            <pc:docMk/>
            <pc:sldMk cId="2937673057" sldId="787"/>
            <ac:picMk id="9" creationId="{3F01B9D4-CA67-B34F-8309-CAE2E398E58B}"/>
          </ac:picMkLst>
        </pc:picChg>
        <pc:picChg chg="mod">
          <ac:chgData name="Nelson Roque" userId="4b35f09a-03fd-4994-908f-da3654c5fef1" providerId="ADAL" clId="{9B614A6C-34F2-6348-B5BE-615F80196534}" dt="2022-06-17T01:37:57.246" v="2698" actId="1038"/>
          <ac:picMkLst>
            <pc:docMk/>
            <pc:sldMk cId="2937673057" sldId="787"/>
            <ac:picMk id="10" creationId="{F8419C16-D82F-324D-8D77-F795E3F4043B}"/>
          </ac:picMkLst>
        </pc:picChg>
        <pc:picChg chg="mod">
          <ac:chgData name="Nelson Roque" userId="4b35f09a-03fd-4994-908f-da3654c5fef1" providerId="ADAL" clId="{9B614A6C-34F2-6348-B5BE-615F80196534}" dt="2022-06-17T01:37:57.246" v="2698" actId="1038"/>
          <ac:picMkLst>
            <pc:docMk/>
            <pc:sldMk cId="2937673057" sldId="787"/>
            <ac:picMk id="11" creationId="{7F2AA220-5DF3-2648-BD99-52D3B8A4037E}"/>
          </ac:picMkLst>
        </pc:picChg>
        <pc:picChg chg="del">
          <ac:chgData name="Nelson Roque" userId="4b35f09a-03fd-4994-908f-da3654c5fef1" providerId="ADAL" clId="{9B614A6C-34F2-6348-B5BE-615F80196534}" dt="2022-06-17T01:33:49.609" v="2541" actId="478"/>
          <ac:picMkLst>
            <pc:docMk/>
            <pc:sldMk cId="2937673057" sldId="787"/>
            <ac:picMk id="12" creationId="{90FA168F-ED31-9745-AF6C-7B3BACBA4F49}"/>
          </ac:picMkLst>
        </pc:picChg>
        <pc:picChg chg="mod">
          <ac:chgData name="Nelson Roque" userId="4b35f09a-03fd-4994-908f-da3654c5fef1" providerId="ADAL" clId="{9B614A6C-34F2-6348-B5BE-615F80196534}" dt="2022-06-17T01:37:57.246" v="2698" actId="1038"/>
          <ac:picMkLst>
            <pc:docMk/>
            <pc:sldMk cId="2937673057" sldId="787"/>
            <ac:picMk id="13" creationId="{F04C0D3C-9D5A-D141-B5CA-F222207F895B}"/>
          </ac:picMkLst>
        </pc:picChg>
        <pc:picChg chg="mod">
          <ac:chgData name="Nelson Roque" userId="4b35f09a-03fd-4994-908f-da3654c5fef1" providerId="ADAL" clId="{9B614A6C-34F2-6348-B5BE-615F80196534}" dt="2022-06-17T01:37:57.246" v="2698" actId="1038"/>
          <ac:picMkLst>
            <pc:docMk/>
            <pc:sldMk cId="2937673057" sldId="787"/>
            <ac:picMk id="16" creationId="{44E21387-E40B-5743-8792-BFA1E37F8E25}"/>
          </ac:picMkLst>
        </pc:picChg>
        <pc:picChg chg="mod">
          <ac:chgData name="Nelson Roque" userId="4b35f09a-03fd-4994-908f-da3654c5fef1" providerId="ADAL" clId="{9B614A6C-34F2-6348-B5BE-615F80196534}" dt="2022-06-17T01:37:57.246" v="2698" actId="1038"/>
          <ac:picMkLst>
            <pc:docMk/>
            <pc:sldMk cId="2937673057" sldId="787"/>
            <ac:picMk id="17" creationId="{6F988FF6-A43C-B94D-897D-15A6133E21AD}"/>
          </ac:picMkLst>
        </pc:picChg>
        <pc:picChg chg="del">
          <ac:chgData name="Nelson Roque" userId="4b35f09a-03fd-4994-908f-da3654c5fef1" providerId="ADAL" clId="{9B614A6C-34F2-6348-B5BE-615F80196534}" dt="2022-06-17T01:33:37.666" v="2539" actId="478"/>
          <ac:picMkLst>
            <pc:docMk/>
            <pc:sldMk cId="2937673057" sldId="787"/>
            <ac:picMk id="18" creationId="{05DFF89A-4719-3448-BC25-20707CDC97C5}"/>
          </ac:picMkLst>
        </pc:picChg>
        <pc:picChg chg="del">
          <ac:chgData name="Nelson Roque" userId="4b35f09a-03fd-4994-908f-da3654c5fef1" providerId="ADAL" clId="{9B614A6C-34F2-6348-B5BE-615F80196534}" dt="2022-06-17T01:33:51.795" v="2542" actId="478"/>
          <ac:picMkLst>
            <pc:docMk/>
            <pc:sldMk cId="2937673057" sldId="787"/>
            <ac:picMk id="19" creationId="{C2EA8422-3505-C24B-9509-EAC6D16B42F8}"/>
          </ac:picMkLst>
        </pc:picChg>
        <pc:picChg chg="del">
          <ac:chgData name="Nelson Roque" userId="4b35f09a-03fd-4994-908f-da3654c5fef1" providerId="ADAL" clId="{9B614A6C-34F2-6348-B5BE-615F80196534}" dt="2022-06-17T01:33:36.122" v="2538" actId="478"/>
          <ac:picMkLst>
            <pc:docMk/>
            <pc:sldMk cId="2937673057" sldId="787"/>
            <ac:picMk id="21" creationId="{CDAB5C1F-5583-6740-8727-E96D60017D0C}"/>
          </ac:picMkLst>
        </pc:picChg>
        <pc:picChg chg="del">
          <ac:chgData name="Nelson Roque" userId="4b35f09a-03fd-4994-908f-da3654c5fef1" providerId="ADAL" clId="{9B614A6C-34F2-6348-B5BE-615F80196534}" dt="2022-06-17T01:33:34.713" v="2537" actId="478"/>
          <ac:picMkLst>
            <pc:docMk/>
            <pc:sldMk cId="2937673057" sldId="787"/>
            <ac:picMk id="22" creationId="{74389D4E-219B-664B-BAAC-6B1A01857549}"/>
          </ac:picMkLst>
        </pc:picChg>
        <pc:picChg chg="del">
          <ac:chgData name="Nelson Roque" userId="4b35f09a-03fd-4994-908f-da3654c5fef1" providerId="ADAL" clId="{9B614A6C-34F2-6348-B5BE-615F80196534}" dt="2022-06-17T01:33:32.299" v="2535" actId="478"/>
          <ac:picMkLst>
            <pc:docMk/>
            <pc:sldMk cId="2937673057" sldId="787"/>
            <ac:picMk id="23" creationId="{21DDF686-D41E-154D-B938-35942EBA8FAB}"/>
          </ac:picMkLst>
        </pc:picChg>
        <pc:picChg chg="del">
          <ac:chgData name="Nelson Roque" userId="4b35f09a-03fd-4994-908f-da3654c5fef1" providerId="ADAL" clId="{9B614A6C-34F2-6348-B5BE-615F80196534}" dt="2022-06-17T01:33:33.352" v="2536" actId="478"/>
          <ac:picMkLst>
            <pc:docMk/>
            <pc:sldMk cId="2937673057" sldId="787"/>
            <ac:picMk id="24" creationId="{41AB28CE-0A7B-DB40-8885-71261481DBEF}"/>
          </ac:picMkLst>
        </pc:picChg>
        <pc:picChg chg="add mod">
          <ac:chgData name="Nelson Roque" userId="4b35f09a-03fd-4994-908f-da3654c5fef1" providerId="ADAL" clId="{9B614A6C-34F2-6348-B5BE-615F80196534}" dt="2022-06-17T01:41:14.145" v="2883" actId="1076"/>
          <ac:picMkLst>
            <pc:docMk/>
            <pc:sldMk cId="2937673057" sldId="787"/>
            <ac:picMk id="27" creationId="{41E16EA0-BF1C-9DE8-AA4F-1822DCAC66DA}"/>
          </ac:picMkLst>
        </pc:picChg>
        <pc:picChg chg="add mod">
          <ac:chgData name="Nelson Roque" userId="4b35f09a-03fd-4994-908f-da3654c5fef1" providerId="ADAL" clId="{9B614A6C-34F2-6348-B5BE-615F80196534}" dt="2022-06-17T01:41:12.804" v="2882" actId="1076"/>
          <ac:picMkLst>
            <pc:docMk/>
            <pc:sldMk cId="2937673057" sldId="787"/>
            <ac:picMk id="28" creationId="{F23170E8-79BE-731B-323C-1B9CC666C03D}"/>
          </ac:picMkLst>
        </pc:picChg>
        <pc:picChg chg="del">
          <ac:chgData name="Nelson Roque" userId="4b35f09a-03fd-4994-908f-da3654c5fef1" providerId="ADAL" clId="{9B614A6C-34F2-6348-B5BE-615F80196534}" dt="2022-06-17T01:33:52.929" v="2543" actId="478"/>
          <ac:picMkLst>
            <pc:docMk/>
            <pc:sldMk cId="2937673057" sldId="787"/>
            <ac:picMk id="1026" creationId="{EF8F47A7-1246-DB4C-88CA-48E064F024EC}"/>
          </ac:picMkLst>
        </pc:picChg>
        <pc:picChg chg="add mod">
          <ac:chgData name="Nelson Roque" userId="4b35f09a-03fd-4994-908f-da3654c5fef1" providerId="ADAL" clId="{9B614A6C-34F2-6348-B5BE-615F80196534}" dt="2022-06-17T01:41:10.053" v="2881" actId="1076"/>
          <ac:picMkLst>
            <pc:docMk/>
            <pc:sldMk cId="2937673057" sldId="787"/>
            <ac:picMk id="4098" creationId="{64AC4523-FB9A-C717-C988-DAD930F818A9}"/>
          </ac:picMkLst>
        </pc:picChg>
        <pc:cxnChg chg="del mod">
          <ac:chgData name="Nelson Roque" userId="4b35f09a-03fd-4994-908f-da3654c5fef1" providerId="ADAL" clId="{9B614A6C-34F2-6348-B5BE-615F80196534}" dt="2022-06-17T01:35:43.484" v="2609" actId="478"/>
          <ac:cxnSpMkLst>
            <pc:docMk/>
            <pc:sldMk cId="2937673057" sldId="787"/>
            <ac:cxnSpMk id="25" creationId="{95514A09-4DC5-314D-A0B6-3E186F67CB26}"/>
          </ac:cxnSpMkLst>
        </pc:cxnChg>
        <pc:cxnChg chg="del mod">
          <ac:chgData name="Nelson Roque" userId="4b35f09a-03fd-4994-908f-da3654c5fef1" providerId="ADAL" clId="{9B614A6C-34F2-6348-B5BE-615F80196534}" dt="2022-06-17T01:34:27.598" v="2570" actId="478"/>
          <ac:cxnSpMkLst>
            <pc:docMk/>
            <pc:sldMk cId="2937673057" sldId="787"/>
            <ac:cxnSpMk id="26" creationId="{4B5BFE3A-CDBB-FF43-803A-E06D1439BEE0}"/>
          </ac:cxnSpMkLst>
        </pc:cxnChg>
      </pc:sldChg>
      <pc:sldChg chg="ord">
        <pc:chgData name="Nelson Roque" userId="4b35f09a-03fd-4994-908f-da3654c5fef1" providerId="ADAL" clId="{9B614A6C-34F2-6348-B5BE-615F80196534}" dt="2022-06-17T03:17:35.771" v="4257" actId="20578"/>
        <pc:sldMkLst>
          <pc:docMk/>
          <pc:sldMk cId="3321045145" sldId="789"/>
        </pc:sldMkLst>
      </pc:sldChg>
      <pc:sldChg chg="modSp mod ord modNotesTx">
        <pc:chgData name="Nelson Roque" userId="4b35f09a-03fd-4994-908f-da3654c5fef1" providerId="ADAL" clId="{9B614A6C-34F2-6348-B5BE-615F80196534}" dt="2022-06-17T03:26:31.238" v="4623" actId="20577"/>
        <pc:sldMkLst>
          <pc:docMk/>
          <pc:sldMk cId="3451681258" sldId="790"/>
        </pc:sldMkLst>
        <pc:spChg chg="mod">
          <ac:chgData name="Nelson Roque" userId="4b35f09a-03fd-4994-908f-da3654c5fef1" providerId="ADAL" clId="{9B614A6C-34F2-6348-B5BE-615F80196534}" dt="2022-06-17T00:06:59.020" v="294" actId="1076"/>
          <ac:spMkLst>
            <pc:docMk/>
            <pc:sldMk cId="3451681258" sldId="790"/>
            <ac:spMk id="2" creationId="{0EEFF4C7-80DE-8948-9035-7692B2DB5527}"/>
          </ac:spMkLst>
        </pc:spChg>
        <pc:spChg chg="mod">
          <ac:chgData name="Nelson Roque" userId="4b35f09a-03fd-4994-908f-da3654c5fef1" providerId="ADAL" clId="{9B614A6C-34F2-6348-B5BE-615F80196534}" dt="2022-06-17T00:06:55.467" v="293" actId="1076"/>
          <ac:spMkLst>
            <pc:docMk/>
            <pc:sldMk cId="3451681258" sldId="790"/>
            <ac:spMk id="7" creationId="{1A419C1F-F210-2F4F-89FC-1802B4499679}"/>
          </ac:spMkLst>
        </pc:spChg>
      </pc:sldChg>
      <pc:sldChg chg="del">
        <pc:chgData name="Nelson Roque" userId="4b35f09a-03fd-4994-908f-da3654c5fef1" providerId="ADAL" clId="{9B614A6C-34F2-6348-B5BE-615F80196534}" dt="2022-06-17T00:01:54.330" v="136" actId="2696"/>
        <pc:sldMkLst>
          <pc:docMk/>
          <pc:sldMk cId="2736491464" sldId="791"/>
        </pc:sldMkLst>
      </pc:sldChg>
      <pc:sldChg chg="del">
        <pc:chgData name="Nelson Roque" userId="4b35f09a-03fd-4994-908f-da3654c5fef1" providerId="ADAL" clId="{9B614A6C-34F2-6348-B5BE-615F80196534}" dt="2022-06-17T00:01:56.132" v="137" actId="2696"/>
        <pc:sldMkLst>
          <pc:docMk/>
          <pc:sldMk cId="4285112908" sldId="792"/>
        </pc:sldMkLst>
      </pc:sldChg>
      <pc:sldChg chg="ord">
        <pc:chgData name="Nelson Roque" userId="4b35f09a-03fd-4994-908f-da3654c5fef1" providerId="ADAL" clId="{9B614A6C-34F2-6348-B5BE-615F80196534}" dt="2022-06-17T03:17:35.771" v="4257" actId="20578"/>
        <pc:sldMkLst>
          <pc:docMk/>
          <pc:sldMk cId="685102765" sldId="793"/>
        </pc:sldMkLst>
      </pc:sldChg>
      <pc:sldChg chg="del">
        <pc:chgData name="Nelson Roque" userId="4b35f09a-03fd-4994-908f-da3654c5fef1" providerId="ADAL" clId="{9B614A6C-34F2-6348-B5BE-615F80196534}" dt="2022-06-17T01:03:00.607" v="2190" actId="2696"/>
        <pc:sldMkLst>
          <pc:docMk/>
          <pc:sldMk cId="1547368762" sldId="794"/>
        </pc:sldMkLst>
      </pc:sldChg>
      <pc:sldChg chg="add ord">
        <pc:chgData name="Nelson Roque" userId="4b35f09a-03fd-4994-908f-da3654c5fef1" providerId="ADAL" clId="{9B614A6C-34F2-6348-B5BE-615F80196534}" dt="2022-06-17T03:48:31.688" v="5077" actId="20578"/>
        <pc:sldMkLst>
          <pc:docMk/>
          <pc:sldMk cId="3150673289" sldId="794"/>
        </pc:sldMkLst>
      </pc:sldChg>
      <pc:sldChg chg="del">
        <pc:chgData name="Nelson Roque" userId="4b35f09a-03fd-4994-908f-da3654c5fef1" providerId="ADAL" clId="{9B614A6C-34F2-6348-B5BE-615F80196534}" dt="2022-06-17T00:01:51.011" v="133" actId="2696"/>
        <pc:sldMkLst>
          <pc:docMk/>
          <pc:sldMk cId="1163332105" sldId="795"/>
        </pc:sldMkLst>
      </pc:sldChg>
      <pc:sldChg chg="del">
        <pc:chgData name="Nelson Roque" userId="4b35f09a-03fd-4994-908f-da3654c5fef1" providerId="ADAL" clId="{9B614A6C-34F2-6348-B5BE-615F80196534}" dt="2022-06-17T00:01:53.269" v="135" actId="2696"/>
        <pc:sldMkLst>
          <pc:docMk/>
          <pc:sldMk cId="250352585" sldId="796"/>
        </pc:sldMkLst>
      </pc:sldChg>
      <pc:sldChg chg="ord">
        <pc:chgData name="Nelson Roque" userId="4b35f09a-03fd-4994-908f-da3654c5fef1" providerId="ADAL" clId="{9B614A6C-34F2-6348-B5BE-615F80196534}" dt="2022-06-17T03:17:35.771" v="4257" actId="20578"/>
        <pc:sldMkLst>
          <pc:docMk/>
          <pc:sldMk cId="3365257620" sldId="797"/>
        </pc:sldMkLst>
      </pc:sldChg>
      <pc:sldChg chg="add del ord">
        <pc:chgData name="Nelson Roque" userId="4b35f09a-03fd-4994-908f-da3654c5fef1" providerId="ADAL" clId="{9B614A6C-34F2-6348-B5BE-615F80196534}" dt="2022-06-17T01:11:33.278" v="2274" actId="2696"/>
        <pc:sldMkLst>
          <pc:docMk/>
          <pc:sldMk cId="2607802045" sldId="798"/>
        </pc:sldMkLst>
      </pc:sldChg>
      <pc:sldChg chg="modSp add mod ord">
        <pc:chgData name="Nelson Roque" userId="4b35f09a-03fd-4994-908f-da3654c5fef1" providerId="ADAL" clId="{9B614A6C-34F2-6348-B5BE-615F80196534}" dt="2022-06-17T04:02:56.898" v="5511" actId="20577"/>
        <pc:sldMkLst>
          <pc:docMk/>
          <pc:sldMk cId="2196454534" sldId="799"/>
        </pc:sldMkLst>
        <pc:spChg chg="mod">
          <ac:chgData name="Nelson Roque" userId="4b35f09a-03fd-4994-908f-da3654c5fef1" providerId="ADAL" clId="{9B614A6C-34F2-6348-B5BE-615F80196534}" dt="2022-06-17T00:03:48.795" v="216" actId="20577"/>
          <ac:spMkLst>
            <pc:docMk/>
            <pc:sldMk cId="2196454534" sldId="799"/>
            <ac:spMk id="2" creationId="{DBC81342-1F32-E749-B888-AA5EF31982C1}"/>
          </ac:spMkLst>
        </pc:spChg>
        <pc:spChg chg="mod">
          <ac:chgData name="Nelson Roque" userId="4b35f09a-03fd-4994-908f-da3654c5fef1" providerId="ADAL" clId="{9B614A6C-34F2-6348-B5BE-615F80196534}" dt="2022-06-17T04:02:56.898" v="5511" actId="20577"/>
          <ac:spMkLst>
            <pc:docMk/>
            <pc:sldMk cId="2196454534" sldId="799"/>
            <ac:spMk id="3" creationId="{32B46247-1F1C-6F46-944D-AF4A3E27A656}"/>
          </ac:spMkLst>
        </pc:spChg>
      </pc:sldChg>
      <pc:sldChg chg="addSp delSp modSp new mod ord">
        <pc:chgData name="Nelson Roque" userId="4b35f09a-03fd-4994-908f-da3654c5fef1" providerId="ADAL" clId="{9B614A6C-34F2-6348-B5BE-615F80196534}" dt="2022-06-17T03:48:04.761" v="5066" actId="1076"/>
        <pc:sldMkLst>
          <pc:docMk/>
          <pc:sldMk cId="237878326" sldId="800"/>
        </pc:sldMkLst>
        <pc:spChg chg="mod">
          <ac:chgData name="Nelson Roque" userId="4b35f09a-03fd-4994-908f-da3654c5fef1" providerId="ADAL" clId="{9B614A6C-34F2-6348-B5BE-615F80196534}" dt="2022-06-17T03:47:55.110" v="5062" actId="1076"/>
          <ac:spMkLst>
            <pc:docMk/>
            <pc:sldMk cId="237878326" sldId="800"/>
            <ac:spMk id="2" creationId="{94500C05-78B6-B58F-36BE-A949CCD9B4E2}"/>
          </ac:spMkLst>
        </pc:spChg>
        <pc:spChg chg="mod">
          <ac:chgData name="Nelson Roque" userId="4b35f09a-03fd-4994-908f-da3654c5fef1" providerId="ADAL" clId="{9B614A6C-34F2-6348-B5BE-615F80196534}" dt="2022-06-17T03:47:48.745" v="5060" actId="1035"/>
          <ac:spMkLst>
            <pc:docMk/>
            <pc:sldMk cId="237878326" sldId="800"/>
            <ac:spMk id="3" creationId="{B1AA9425-BCB4-0246-F69E-207F9DDE8E0B}"/>
          </ac:spMkLst>
        </pc:spChg>
        <pc:spChg chg="add mod">
          <ac:chgData name="Nelson Roque" userId="4b35f09a-03fd-4994-908f-da3654c5fef1" providerId="ADAL" clId="{9B614A6C-34F2-6348-B5BE-615F80196534}" dt="2022-06-17T03:47:48.745" v="5060" actId="1035"/>
          <ac:spMkLst>
            <pc:docMk/>
            <pc:sldMk cId="237878326" sldId="800"/>
            <ac:spMk id="4" creationId="{873156DA-1693-B2E6-9395-2C3D1FCB4747}"/>
          </ac:spMkLst>
        </pc:spChg>
        <pc:spChg chg="add mod">
          <ac:chgData name="Nelson Roque" userId="4b35f09a-03fd-4994-908f-da3654c5fef1" providerId="ADAL" clId="{9B614A6C-34F2-6348-B5BE-615F80196534}" dt="2022-06-17T03:47:48.745" v="5060" actId="1035"/>
          <ac:spMkLst>
            <pc:docMk/>
            <pc:sldMk cId="237878326" sldId="800"/>
            <ac:spMk id="5" creationId="{B899FF76-F079-8DC5-AB9A-F9F33D0AF233}"/>
          </ac:spMkLst>
        </pc:spChg>
        <pc:spChg chg="add mod">
          <ac:chgData name="Nelson Roque" userId="4b35f09a-03fd-4994-908f-da3654c5fef1" providerId="ADAL" clId="{9B614A6C-34F2-6348-B5BE-615F80196534}" dt="2022-06-17T03:47:48.745" v="5060" actId="1035"/>
          <ac:spMkLst>
            <pc:docMk/>
            <pc:sldMk cId="237878326" sldId="800"/>
            <ac:spMk id="6" creationId="{5726128E-BFFE-4766-02EA-8EC50CE339DD}"/>
          </ac:spMkLst>
        </pc:spChg>
        <pc:spChg chg="add mod">
          <ac:chgData name="Nelson Roque" userId="4b35f09a-03fd-4994-908f-da3654c5fef1" providerId="ADAL" clId="{9B614A6C-34F2-6348-B5BE-615F80196534}" dt="2022-06-17T03:47:48.745" v="5060" actId="1035"/>
          <ac:spMkLst>
            <pc:docMk/>
            <pc:sldMk cId="237878326" sldId="800"/>
            <ac:spMk id="7" creationId="{507F3D63-4252-8ADC-8112-E92D55BBF828}"/>
          </ac:spMkLst>
        </pc:spChg>
        <pc:spChg chg="add del mod">
          <ac:chgData name="Nelson Roque" userId="4b35f09a-03fd-4994-908f-da3654c5fef1" providerId="ADAL" clId="{9B614A6C-34F2-6348-B5BE-615F80196534}" dt="2022-06-17T03:47:26.807" v="5047"/>
          <ac:spMkLst>
            <pc:docMk/>
            <pc:sldMk cId="237878326" sldId="800"/>
            <ac:spMk id="8" creationId="{2CA18C1C-32EA-D335-6FCB-A6FDBD8218C3}"/>
          </ac:spMkLst>
        </pc:spChg>
        <pc:spChg chg="add mod">
          <ac:chgData name="Nelson Roque" userId="4b35f09a-03fd-4994-908f-da3654c5fef1" providerId="ADAL" clId="{9B614A6C-34F2-6348-B5BE-615F80196534}" dt="2022-06-17T03:48:04.761" v="5066" actId="1076"/>
          <ac:spMkLst>
            <pc:docMk/>
            <pc:sldMk cId="237878326" sldId="800"/>
            <ac:spMk id="10" creationId="{A58A28B5-48AF-7845-79AD-173EBCC6418C}"/>
          </ac:spMkLst>
        </pc:spChg>
      </pc:sldChg>
      <pc:sldChg chg="modSp new mod ord modNotesTx">
        <pc:chgData name="Nelson Roque" userId="4b35f09a-03fd-4994-908f-da3654c5fef1" providerId="ADAL" clId="{9B614A6C-34F2-6348-B5BE-615F80196534}" dt="2022-06-17T03:53:01.315" v="5136" actId="20577"/>
        <pc:sldMkLst>
          <pc:docMk/>
          <pc:sldMk cId="1922154340" sldId="801"/>
        </pc:sldMkLst>
        <pc:spChg chg="mod">
          <ac:chgData name="Nelson Roque" userId="4b35f09a-03fd-4994-908f-da3654c5fef1" providerId="ADAL" clId="{9B614A6C-34F2-6348-B5BE-615F80196534}" dt="2022-06-17T00:09:52.895" v="326" actId="20577"/>
          <ac:spMkLst>
            <pc:docMk/>
            <pc:sldMk cId="1922154340" sldId="801"/>
            <ac:spMk id="2" creationId="{9E7FE43E-098E-BD31-5624-37E42A212B7B}"/>
          </ac:spMkLst>
        </pc:spChg>
        <pc:spChg chg="mod">
          <ac:chgData name="Nelson Roque" userId="4b35f09a-03fd-4994-908f-da3654c5fef1" providerId="ADAL" clId="{9B614A6C-34F2-6348-B5BE-615F80196534}" dt="2022-06-17T03:52:33.923" v="5122" actId="20577"/>
          <ac:spMkLst>
            <pc:docMk/>
            <pc:sldMk cId="1922154340" sldId="801"/>
            <ac:spMk id="3" creationId="{5F526E30-C07C-0799-0844-E482A7B11028}"/>
          </ac:spMkLst>
        </pc:spChg>
      </pc:sldChg>
      <pc:sldChg chg="addSp modSp new mod ord">
        <pc:chgData name="Nelson Roque" userId="4b35f09a-03fd-4994-908f-da3654c5fef1" providerId="ADAL" clId="{9B614A6C-34F2-6348-B5BE-615F80196534}" dt="2022-06-17T04:10:51.330" v="5959" actId="113"/>
        <pc:sldMkLst>
          <pc:docMk/>
          <pc:sldMk cId="2621676647" sldId="802"/>
        </pc:sldMkLst>
        <pc:spChg chg="mod">
          <ac:chgData name="Nelson Roque" userId="4b35f09a-03fd-4994-908f-da3654c5fef1" providerId="ADAL" clId="{9B614A6C-34F2-6348-B5BE-615F80196534}" dt="2022-06-17T04:10:51.330" v="5959" actId="113"/>
          <ac:spMkLst>
            <pc:docMk/>
            <pc:sldMk cId="2621676647" sldId="802"/>
            <ac:spMk id="2" creationId="{91D55DF2-3C2A-90E1-91C0-5E168A70C869}"/>
          </ac:spMkLst>
        </pc:spChg>
        <pc:spChg chg="mod">
          <ac:chgData name="Nelson Roque" userId="4b35f09a-03fd-4994-908f-da3654c5fef1" providerId="ADAL" clId="{9B614A6C-34F2-6348-B5BE-615F80196534}" dt="2022-06-17T04:06:30.056" v="5557" actId="14100"/>
          <ac:spMkLst>
            <pc:docMk/>
            <pc:sldMk cId="2621676647" sldId="802"/>
            <ac:spMk id="3" creationId="{E4562876-8810-29EF-1EB5-E8499D0E5E75}"/>
          </ac:spMkLst>
        </pc:spChg>
        <pc:picChg chg="add mod">
          <ac:chgData name="Nelson Roque" userId="4b35f09a-03fd-4994-908f-da3654c5fef1" providerId="ADAL" clId="{9B614A6C-34F2-6348-B5BE-615F80196534}" dt="2022-06-17T04:10:41.736" v="5933" actId="1076"/>
          <ac:picMkLst>
            <pc:docMk/>
            <pc:sldMk cId="2621676647" sldId="802"/>
            <ac:picMk id="5" creationId="{C6B9E051-BEED-4BD5-582D-619F20B00FFA}"/>
          </ac:picMkLst>
        </pc:picChg>
      </pc:sldChg>
      <pc:sldChg chg="add ord">
        <pc:chgData name="Nelson Roque" userId="4b35f09a-03fd-4994-908f-da3654c5fef1" providerId="ADAL" clId="{9B614A6C-34F2-6348-B5BE-615F80196534}" dt="2022-06-17T03:17:35.771" v="4257" actId="20578"/>
        <pc:sldMkLst>
          <pc:docMk/>
          <pc:sldMk cId="832214897" sldId="803"/>
        </pc:sldMkLst>
      </pc:sldChg>
      <pc:sldChg chg="modSp new del mod">
        <pc:chgData name="Nelson Roque" userId="4b35f09a-03fd-4994-908f-da3654c5fef1" providerId="ADAL" clId="{9B614A6C-34F2-6348-B5BE-615F80196534}" dt="2022-06-17T01:10:05.753" v="2266" actId="2696"/>
        <pc:sldMkLst>
          <pc:docMk/>
          <pc:sldMk cId="2081660779" sldId="803"/>
        </pc:sldMkLst>
        <pc:spChg chg="mod">
          <ac:chgData name="Nelson Roque" userId="4b35f09a-03fd-4994-908f-da3654c5fef1" providerId="ADAL" clId="{9B614A6C-34F2-6348-B5BE-615F80196534}" dt="2022-06-17T00:13:27.472" v="481" actId="20577"/>
          <ac:spMkLst>
            <pc:docMk/>
            <pc:sldMk cId="2081660779" sldId="803"/>
            <ac:spMk id="2" creationId="{18119693-CAEC-3FDC-D632-8F319F0100C7}"/>
          </ac:spMkLst>
        </pc:spChg>
        <pc:spChg chg="mod">
          <ac:chgData name="Nelson Roque" userId="4b35f09a-03fd-4994-908f-da3654c5fef1" providerId="ADAL" clId="{9B614A6C-34F2-6348-B5BE-615F80196534}" dt="2022-06-17T00:15:36.341" v="696" actId="20577"/>
          <ac:spMkLst>
            <pc:docMk/>
            <pc:sldMk cId="2081660779" sldId="803"/>
            <ac:spMk id="3" creationId="{D26BD9CC-1281-A0F4-84B4-E8B824FBEF48}"/>
          </ac:spMkLst>
        </pc:spChg>
      </pc:sldChg>
      <pc:sldChg chg="modSp add mod ord">
        <pc:chgData name="Nelson Roque" userId="4b35f09a-03fd-4994-908f-da3654c5fef1" providerId="ADAL" clId="{9B614A6C-34F2-6348-B5BE-615F80196534}" dt="2022-06-17T03:17:35.771" v="4257" actId="20578"/>
        <pc:sldMkLst>
          <pc:docMk/>
          <pc:sldMk cId="1440368108" sldId="804"/>
        </pc:sldMkLst>
        <pc:spChg chg="mod">
          <ac:chgData name="Nelson Roque" userId="4b35f09a-03fd-4994-908f-da3654c5fef1" providerId="ADAL" clId="{9B614A6C-34F2-6348-B5BE-615F80196534}" dt="2022-06-17T01:33:02.547" v="2534" actId="114"/>
          <ac:spMkLst>
            <pc:docMk/>
            <pc:sldMk cId="1440368108" sldId="804"/>
            <ac:spMk id="2" creationId="{18119693-CAEC-3FDC-D632-8F319F0100C7}"/>
          </ac:spMkLst>
        </pc:spChg>
        <pc:spChg chg="mod">
          <ac:chgData name="Nelson Roque" userId="4b35f09a-03fd-4994-908f-da3654c5fef1" providerId="ADAL" clId="{9B614A6C-34F2-6348-B5BE-615F80196534}" dt="2022-06-17T01:32:57.397" v="2533" actId="113"/>
          <ac:spMkLst>
            <pc:docMk/>
            <pc:sldMk cId="1440368108" sldId="804"/>
            <ac:spMk id="3" creationId="{D26BD9CC-1281-A0F4-84B4-E8B824FBEF48}"/>
          </ac:spMkLst>
        </pc:spChg>
      </pc:sldChg>
      <pc:sldChg chg="modSp add del mod">
        <pc:chgData name="Nelson Roque" userId="4b35f09a-03fd-4994-908f-da3654c5fef1" providerId="ADAL" clId="{9B614A6C-34F2-6348-B5BE-615F80196534}" dt="2022-06-17T01:10:05.753" v="2266" actId="2696"/>
        <pc:sldMkLst>
          <pc:docMk/>
          <pc:sldMk cId="2417247932" sldId="804"/>
        </pc:sldMkLst>
        <pc:spChg chg="mod">
          <ac:chgData name="Nelson Roque" userId="4b35f09a-03fd-4994-908f-da3654c5fef1" providerId="ADAL" clId="{9B614A6C-34F2-6348-B5BE-615F80196534}" dt="2022-06-17T00:15:52.232" v="711" actId="20577"/>
          <ac:spMkLst>
            <pc:docMk/>
            <pc:sldMk cId="2417247932" sldId="804"/>
            <ac:spMk id="2" creationId="{18119693-CAEC-3FDC-D632-8F319F0100C7}"/>
          </ac:spMkLst>
        </pc:spChg>
        <pc:spChg chg="mod">
          <ac:chgData name="Nelson Roque" userId="4b35f09a-03fd-4994-908f-da3654c5fef1" providerId="ADAL" clId="{9B614A6C-34F2-6348-B5BE-615F80196534}" dt="2022-06-17T00:16:07.945" v="720" actId="20577"/>
          <ac:spMkLst>
            <pc:docMk/>
            <pc:sldMk cId="2417247932" sldId="804"/>
            <ac:spMk id="3" creationId="{D26BD9CC-1281-A0F4-84B4-E8B824FBEF48}"/>
          </ac:spMkLst>
        </pc:spChg>
      </pc:sldChg>
      <pc:sldChg chg="new del modNotesTx">
        <pc:chgData name="Nelson Roque" userId="4b35f09a-03fd-4994-908f-da3654c5fef1" providerId="ADAL" clId="{9B614A6C-34F2-6348-B5BE-615F80196534}" dt="2022-06-17T00:34:48.689" v="1801" actId="2696"/>
        <pc:sldMkLst>
          <pc:docMk/>
          <pc:sldMk cId="1763573785" sldId="805"/>
        </pc:sldMkLst>
      </pc:sldChg>
      <pc:sldChg chg="modSp new del mod ord">
        <pc:chgData name="Nelson Roque" userId="4b35f09a-03fd-4994-908f-da3654c5fef1" providerId="ADAL" clId="{9B614A6C-34F2-6348-B5BE-615F80196534}" dt="2022-06-17T01:22:38.338" v="2323" actId="2696"/>
        <pc:sldMkLst>
          <pc:docMk/>
          <pc:sldMk cId="1385968142" sldId="806"/>
        </pc:sldMkLst>
        <pc:spChg chg="mod">
          <ac:chgData name="Nelson Roque" userId="4b35f09a-03fd-4994-908f-da3654c5fef1" providerId="ADAL" clId="{9B614A6C-34F2-6348-B5BE-615F80196534}" dt="2022-06-17T00:21:14.137" v="886" actId="20577"/>
          <ac:spMkLst>
            <pc:docMk/>
            <pc:sldMk cId="1385968142" sldId="806"/>
            <ac:spMk id="2" creationId="{92D3B270-9E39-23FD-058D-728918585F35}"/>
          </ac:spMkLst>
        </pc:spChg>
        <pc:spChg chg="mod">
          <ac:chgData name="Nelson Roque" userId="4b35f09a-03fd-4994-908f-da3654c5fef1" providerId="ADAL" clId="{9B614A6C-34F2-6348-B5BE-615F80196534}" dt="2022-06-17T00:21:03.053" v="882" actId="20577"/>
          <ac:spMkLst>
            <pc:docMk/>
            <pc:sldMk cId="1385968142" sldId="806"/>
            <ac:spMk id="3" creationId="{27B61F74-E861-969D-7F8E-0EC536A7295F}"/>
          </ac:spMkLst>
        </pc:spChg>
      </pc:sldChg>
      <pc:sldChg chg="add ord">
        <pc:chgData name="Nelson Roque" userId="4b35f09a-03fd-4994-908f-da3654c5fef1" providerId="ADAL" clId="{9B614A6C-34F2-6348-B5BE-615F80196534}" dt="2022-06-17T03:17:35.771" v="4257" actId="20578"/>
        <pc:sldMkLst>
          <pc:docMk/>
          <pc:sldMk cId="3584685106" sldId="806"/>
        </pc:sldMkLst>
      </pc:sldChg>
      <pc:sldChg chg="modSp new mod ord">
        <pc:chgData name="Nelson Roque" userId="4b35f09a-03fd-4994-908f-da3654c5fef1" providerId="ADAL" clId="{9B614A6C-34F2-6348-B5BE-615F80196534}" dt="2022-06-17T03:17:35.771" v="4257" actId="20578"/>
        <pc:sldMkLst>
          <pc:docMk/>
          <pc:sldMk cId="67874256" sldId="807"/>
        </pc:sldMkLst>
        <pc:spChg chg="mod">
          <ac:chgData name="Nelson Roque" userId="4b35f09a-03fd-4994-908f-da3654c5fef1" providerId="ADAL" clId="{9B614A6C-34F2-6348-B5BE-615F80196534}" dt="2022-06-17T00:23:07.461" v="1037" actId="20577"/>
          <ac:spMkLst>
            <pc:docMk/>
            <pc:sldMk cId="67874256" sldId="807"/>
            <ac:spMk id="2" creationId="{A30A544E-5BA8-9908-010C-E3305D570C30}"/>
          </ac:spMkLst>
        </pc:spChg>
        <pc:spChg chg="mod">
          <ac:chgData name="Nelson Roque" userId="4b35f09a-03fd-4994-908f-da3654c5fef1" providerId="ADAL" clId="{9B614A6C-34F2-6348-B5BE-615F80196534}" dt="2022-06-17T00:23:00.962" v="1035" actId="6549"/>
          <ac:spMkLst>
            <pc:docMk/>
            <pc:sldMk cId="67874256" sldId="807"/>
            <ac:spMk id="3" creationId="{2BD260CE-EA02-A93E-1BB8-5310BA321576}"/>
          </ac:spMkLst>
        </pc:spChg>
      </pc:sldChg>
      <pc:sldChg chg="modSp add mod ord">
        <pc:chgData name="Nelson Roque" userId="4b35f09a-03fd-4994-908f-da3654c5fef1" providerId="ADAL" clId="{9B614A6C-34F2-6348-B5BE-615F80196534}" dt="2022-06-17T03:17:35.771" v="4257" actId="20578"/>
        <pc:sldMkLst>
          <pc:docMk/>
          <pc:sldMk cId="1532438093" sldId="808"/>
        </pc:sldMkLst>
        <pc:spChg chg="mod">
          <ac:chgData name="Nelson Roque" userId="4b35f09a-03fd-4994-908f-da3654c5fef1" providerId="ADAL" clId="{9B614A6C-34F2-6348-B5BE-615F80196534}" dt="2022-06-17T00:27:34.528" v="1241" actId="20577"/>
          <ac:spMkLst>
            <pc:docMk/>
            <pc:sldMk cId="1532438093" sldId="808"/>
            <ac:spMk id="2" creationId="{A30A544E-5BA8-9908-010C-E3305D570C30}"/>
          </ac:spMkLst>
        </pc:spChg>
        <pc:spChg chg="mod">
          <ac:chgData name="Nelson Roque" userId="4b35f09a-03fd-4994-908f-da3654c5fef1" providerId="ADAL" clId="{9B614A6C-34F2-6348-B5BE-615F80196534}" dt="2022-06-17T00:28:57.061" v="1411" actId="20577"/>
          <ac:spMkLst>
            <pc:docMk/>
            <pc:sldMk cId="1532438093" sldId="808"/>
            <ac:spMk id="3" creationId="{2BD260CE-EA02-A93E-1BB8-5310BA321576}"/>
          </ac:spMkLst>
        </pc:spChg>
      </pc:sldChg>
      <pc:sldChg chg="add del">
        <pc:chgData name="Nelson Roque" userId="4b35f09a-03fd-4994-908f-da3654c5fef1" providerId="ADAL" clId="{9B614A6C-34F2-6348-B5BE-615F80196534}" dt="2022-06-17T00:29:09.734" v="1412" actId="2696"/>
        <pc:sldMkLst>
          <pc:docMk/>
          <pc:sldMk cId="4265294467" sldId="809"/>
        </pc:sldMkLst>
      </pc:sldChg>
      <pc:sldChg chg="modSp add mod ord">
        <pc:chgData name="Nelson Roque" userId="4b35f09a-03fd-4994-908f-da3654c5fef1" providerId="ADAL" clId="{9B614A6C-34F2-6348-B5BE-615F80196534}" dt="2022-06-17T03:25:57.637" v="4603" actId="20577"/>
        <pc:sldMkLst>
          <pc:docMk/>
          <pc:sldMk cId="934914422" sldId="810"/>
        </pc:sldMkLst>
        <pc:spChg chg="mod">
          <ac:chgData name="Nelson Roque" userId="4b35f09a-03fd-4994-908f-da3654c5fef1" providerId="ADAL" clId="{9B614A6C-34F2-6348-B5BE-615F80196534}" dt="2022-06-17T00:23:31.585" v="1050" actId="20577"/>
          <ac:spMkLst>
            <pc:docMk/>
            <pc:sldMk cId="934914422" sldId="810"/>
            <ac:spMk id="2" creationId="{A30A544E-5BA8-9908-010C-E3305D570C30}"/>
          </ac:spMkLst>
        </pc:spChg>
        <pc:spChg chg="mod">
          <ac:chgData name="Nelson Roque" userId="4b35f09a-03fd-4994-908f-da3654c5fef1" providerId="ADAL" clId="{9B614A6C-34F2-6348-B5BE-615F80196534}" dt="2022-06-17T03:25:57.637" v="4603" actId="20577"/>
          <ac:spMkLst>
            <pc:docMk/>
            <pc:sldMk cId="934914422" sldId="810"/>
            <ac:spMk id="3" creationId="{2BD260CE-EA02-A93E-1BB8-5310BA321576}"/>
          </ac:spMkLst>
        </pc:spChg>
      </pc:sldChg>
      <pc:sldChg chg="addSp delSp modSp new mod ord">
        <pc:chgData name="Nelson Roque" userId="4b35f09a-03fd-4994-908f-da3654c5fef1" providerId="ADAL" clId="{9B614A6C-34F2-6348-B5BE-615F80196534}" dt="2022-06-17T03:17:35.771" v="4257" actId="20578"/>
        <pc:sldMkLst>
          <pc:docMk/>
          <pc:sldMk cId="2294600541" sldId="811"/>
        </pc:sldMkLst>
        <pc:spChg chg="mod">
          <ac:chgData name="Nelson Roque" userId="4b35f09a-03fd-4994-908f-da3654c5fef1" providerId="ADAL" clId="{9B614A6C-34F2-6348-B5BE-615F80196534}" dt="2022-06-17T00:51:47.823" v="2136" actId="1076"/>
          <ac:spMkLst>
            <pc:docMk/>
            <pc:sldMk cId="2294600541" sldId="811"/>
            <ac:spMk id="2" creationId="{023C0E87-8BD4-DA2E-9190-6A7B831C5E35}"/>
          </ac:spMkLst>
        </pc:spChg>
        <pc:spChg chg="del">
          <ac:chgData name="Nelson Roque" userId="4b35f09a-03fd-4994-908f-da3654c5fef1" providerId="ADAL" clId="{9B614A6C-34F2-6348-B5BE-615F80196534}" dt="2022-06-17T00:35:42.244" v="1802" actId="931"/>
          <ac:spMkLst>
            <pc:docMk/>
            <pc:sldMk cId="2294600541" sldId="811"/>
            <ac:spMk id="3" creationId="{EFEE817A-2AEC-4484-FBF5-9F8C3528460B}"/>
          </ac:spMkLst>
        </pc:spChg>
        <pc:spChg chg="add del mod">
          <ac:chgData name="Nelson Roque" userId="4b35f09a-03fd-4994-908f-da3654c5fef1" providerId="ADAL" clId="{9B614A6C-34F2-6348-B5BE-615F80196534}" dt="2022-06-17T00:49:05.158" v="2118" actId="478"/>
          <ac:spMkLst>
            <pc:docMk/>
            <pc:sldMk cId="2294600541" sldId="811"/>
            <ac:spMk id="6" creationId="{4BC378DA-6D49-B024-D200-956683BBFB05}"/>
          </ac:spMkLst>
        </pc:spChg>
        <pc:spChg chg="add del mod">
          <ac:chgData name="Nelson Roque" userId="4b35f09a-03fd-4994-908f-da3654c5fef1" providerId="ADAL" clId="{9B614A6C-34F2-6348-B5BE-615F80196534}" dt="2022-06-17T00:42:14.644" v="2016" actId="478"/>
          <ac:spMkLst>
            <pc:docMk/>
            <pc:sldMk cId="2294600541" sldId="811"/>
            <ac:spMk id="8" creationId="{0E1D5E86-1595-FC71-867B-D1207B04F561}"/>
          </ac:spMkLst>
        </pc:spChg>
        <pc:spChg chg="add mod">
          <ac:chgData name="Nelson Roque" userId="4b35f09a-03fd-4994-908f-da3654c5fef1" providerId="ADAL" clId="{9B614A6C-34F2-6348-B5BE-615F80196534}" dt="2022-06-17T00:51:43.585" v="2128" actId="1076"/>
          <ac:spMkLst>
            <pc:docMk/>
            <pc:sldMk cId="2294600541" sldId="811"/>
            <ac:spMk id="12" creationId="{4D45EC62-0D18-96D8-A37B-F4E320981091}"/>
          </ac:spMkLst>
        </pc:spChg>
        <pc:picChg chg="add del mod">
          <ac:chgData name="Nelson Roque" userId="4b35f09a-03fd-4994-908f-da3654c5fef1" providerId="ADAL" clId="{9B614A6C-34F2-6348-B5BE-615F80196534}" dt="2022-06-17T00:42:08.693" v="2013" actId="478"/>
          <ac:picMkLst>
            <pc:docMk/>
            <pc:sldMk cId="2294600541" sldId="811"/>
            <ac:picMk id="5" creationId="{AD62BB74-EE0C-45B6-D09B-414BF245621E}"/>
          </ac:picMkLst>
        </pc:picChg>
        <pc:picChg chg="add mod">
          <ac:chgData name="Nelson Roque" userId="4b35f09a-03fd-4994-908f-da3654c5fef1" providerId="ADAL" clId="{9B614A6C-34F2-6348-B5BE-615F80196534}" dt="2022-06-17T00:51:31.290" v="2124" actId="1076"/>
          <ac:picMkLst>
            <pc:docMk/>
            <pc:sldMk cId="2294600541" sldId="811"/>
            <ac:picMk id="9" creationId="{1E855732-DAEE-CEB8-E528-ED35998E5435}"/>
          </ac:picMkLst>
        </pc:picChg>
        <pc:picChg chg="add del mod">
          <ac:chgData name="Nelson Roque" userId="4b35f09a-03fd-4994-908f-da3654c5fef1" providerId="ADAL" clId="{9B614A6C-34F2-6348-B5BE-615F80196534}" dt="2022-06-17T00:46:51.654" v="2102" actId="21"/>
          <ac:picMkLst>
            <pc:docMk/>
            <pc:sldMk cId="2294600541" sldId="811"/>
            <ac:picMk id="11" creationId="{20F195B0-9196-4F16-E922-72955A771581}"/>
          </ac:picMkLst>
        </pc:picChg>
      </pc:sldChg>
      <pc:sldChg chg="modSp new mod ord">
        <pc:chgData name="Nelson Roque" userId="4b35f09a-03fd-4994-908f-da3654c5fef1" providerId="ADAL" clId="{9B614A6C-34F2-6348-B5BE-615F80196534}" dt="2022-06-17T05:12:29.218" v="6646" actId="20577"/>
        <pc:sldMkLst>
          <pc:docMk/>
          <pc:sldMk cId="3363411302" sldId="812"/>
        </pc:sldMkLst>
        <pc:spChg chg="mod">
          <ac:chgData name="Nelson Roque" userId="4b35f09a-03fd-4994-908f-da3654c5fef1" providerId="ADAL" clId="{9B614A6C-34F2-6348-B5BE-615F80196534}" dt="2022-06-17T00:30:37.468" v="1455" actId="20577"/>
          <ac:spMkLst>
            <pc:docMk/>
            <pc:sldMk cId="3363411302" sldId="812"/>
            <ac:spMk id="2" creationId="{4ECA9343-94ED-4460-45DE-C58AF0BF85CA}"/>
          </ac:spMkLst>
        </pc:spChg>
        <pc:spChg chg="mod">
          <ac:chgData name="Nelson Roque" userId="4b35f09a-03fd-4994-908f-da3654c5fef1" providerId="ADAL" clId="{9B614A6C-34F2-6348-B5BE-615F80196534}" dt="2022-06-17T05:12:29.218" v="6646" actId="20577"/>
          <ac:spMkLst>
            <pc:docMk/>
            <pc:sldMk cId="3363411302" sldId="812"/>
            <ac:spMk id="3" creationId="{3A02AC26-BD4D-E9D8-E7E6-AAFC33F17895}"/>
          </ac:spMkLst>
        </pc:spChg>
      </pc:sldChg>
      <pc:sldChg chg="addSp modSp new mod ord">
        <pc:chgData name="Nelson Roque" userId="4b35f09a-03fd-4994-908f-da3654c5fef1" providerId="ADAL" clId="{9B614A6C-34F2-6348-B5BE-615F80196534}" dt="2022-06-17T03:17:35.771" v="4257" actId="20578"/>
        <pc:sldMkLst>
          <pc:docMk/>
          <pc:sldMk cId="3999982251" sldId="813"/>
        </pc:sldMkLst>
        <pc:spChg chg="add mod">
          <ac:chgData name="Nelson Roque" userId="4b35f09a-03fd-4994-908f-da3654c5fef1" providerId="ADAL" clId="{9B614A6C-34F2-6348-B5BE-615F80196534}" dt="2022-06-17T01:15:11.149" v="2303" actId="113"/>
          <ac:spMkLst>
            <pc:docMk/>
            <pc:sldMk cId="3999982251" sldId="813"/>
            <ac:spMk id="2" creationId="{DBE102CF-B23E-4703-3158-4FEE704D35F6}"/>
          </ac:spMkLst>
        </pc:spChg>
      </pc:sldChg>
      <pc:sldChg chg="modSp add mod ord">
        <pc:chgData name="Nelson Roque" userId="4b35f09a-03fd-4994-908f-da3654c5fef1" providerId="ADAL" clId="{9B614A6C-34F2-6348-B5BE-615F80196534}" dt="2022-06-17T03:17:35.771" v="4257" actId="20578"/>
        <pc:sldMkLst>
          <pc:docMk/>
          <pc:sldMk cId="1684426156" sldId="814"/>
        </pc:sldMkLst>
        <pc:spChg chg="mod">
          <ac:chgData name="Nelson Roque" userId="4b35f09a-03fd-4994-908f-da3654c5fef1" providerId="ADAL" clId="{9B614A6C-34F2-6348-B5BE-615F80196534}" dt="2022-06-17T01:18:29.447" v="2305" actId="113"/>
          <ac:spMkLst>
            <pc:docMk/>
            <pc:sldMk cId="1684426156" sldId="814"/>
            <ac:spMk id="2" creationId="{DBE102CF-B23E-4703-3158-4FEE704D35F6}"/>
          </ac:spMkLst>
        </pc:spChg>
      </pc:sldChg>
      <pc:sldChg chg="addSp delSp modSp add mod ord">
        <pc:chgData name="Nelson Roque" userId="4b35f09a-03fd-4994-908f-da3654c5fef1" providerId="ADAL" clId="{9B614A6C-34F2-6348-B5BE-615F80196534}" dt="2022-06-17T03:17:35.771" v="4257" actId="20578"/>
        <pc:sldMkLst>
          <pc:docMk/>
          <pc:sldMk cId="2797929880" sldId="815"/>
        </pc:sldMkLst>
        <pc:spChg chg="mod">
          <ac:chgData name="Nelson Roque" userId="4b35f09a-03fd-4994-908f-da3654c5fef1" providerId="ADAL" clId="{9B614A6C-34F2-6348-B5BE-615F80196534}" dt="2022-06-17T00:44:33.319" v="2054" actId="1076"/>
          <ac:spMkLst>
            <pc:docMk/>
            <pc:sldMk cId="2797929880" sldId="815"/>
            <ac:spMk id="2" creationId="{023C0E87-8BD4-DA2E-9190-6A7B831C5E35}"/>
          </ac:spMkLst>
        </pc:spChg>
        <pc:spChg chg="del mod">
          <ac:chgData name="Nelson Roque" userId="4b35f09a-03fd-4994-908f-da3654c5fef1" providerId="ADAL" clId="{9B614A6C-34F2-6348-B5BE-615F80196534}" dt="2022-06-17T00:44:23.778" v="2051" actId="478"/>
          <ac:spMkLst>
            <pc:docMk/>
            <pc:sldMk cId="2797929880" sldId="815"/>
            <ac:spMk id="6" creationId="{4BC378DA-6D49-B024-D200-956683BBFB05}"/>
          </ac:spMkLst>
        </pc:spChg>
        <pc:spChg chg="add del mod">
          <ac:chgData name="Nelson Roque" userId="4b35f09a-03fd-4994-908f-da3654c5fef1" providerId="ADAL" clId="{9B614A6C-34F2-6348-B5BE-615F80196534}" dt="2022-06-17T00:39:44.671" v="1955" actId="478"/>
          <ac:spMkLst>
            <pc:docMk/>
            <pc:sldMk cId="2797929880" sldId="815"/>
            <ac:spMk id="8" creationId="{48BD99F3-0AE3-B9A7-F1E2-AF7FDB6527EA}"/>
          </ac:spMkLst>
        </pc:spChg>
        <pc:spChg chg="add del mod">
          <ac:chgData name="Nelson Roque" userId="4b35f09a-03fd-4994-908f-da3654c5fef1" providerId="ADAL" clId="{9B614A6C-34F2-6348-B5BE-615F80196534}" dt="2022-06-17T00:39:47.174" v="1957" actId="478"/>
          <ac:spMkLst>
            <pc:docMk/>
            <pc:sldMk cId="2797929880" sldId="815"/>
            <ac:spMk id="10" creationId="{F2C17133-9A1E-60B2-0D1C-A0960FB1B03A}"/>
          </ac:spMkLst>
        </pc:spChg>
        <pc:spChg chg="add del mod">
          <ac:chgData name="Nelson Roque" userId="4b35f09a-03fd-4994-908f-da3654c5fef1" providerId="ADAL" clId="{9B614A6C-34F2-6348-B5BE-615F80196534}" dt="2022-06-17T00:39:48.171" v="1958" actId="478"/>
          <ac:spMkLst>
            <pc:docMk/>
            <pc:sldMk cId="2797929880" sldId="815"/>
            <ac:spMk id="12" creationId="{BF941150-F136-9528-A08B-318B669DD207}"/>
          </ac:spMkLst>
        </pc:spChg>
        <pc:spChg chg="add mod">
          <ac:chgData name="Nelson Roque" userId="4b35f09a-03fd-4994-908f-da3654c5fef1" providerId="ADAL" clId="{9B614A6C-34F2-6348-B5BE-615F80196534}" dt="2022-06-17T00:43:46.417" v="2042"/>
          <ac:spMkLst>
            <pc:docMk/>
            <pc:sldMk cId="2797929880" sldId="815"/>
            <ac:spMk id="15" creationId="{AB444989-BF04-AF7F-0DCE-1A377488F7D7}"/>
          </ac:spMkLst>
        </pc:spChg>
        <pc:picChg chg="add del mod">
          <ac:chgData name="Nelson Roque" userId="4b35f09a-03fd-4994-908f-da3654c5fef1" providerId="ADAL" clId="{9B614A6C-34F2-6348-B5BE-615F80196534}" dt="2022-06-17T00:40:41.984" v="1966" actId="478"/>
          <ac:picMkLst>
            <pc:docMk/>
            <pc:sldMk cId="2797929880" sldId="815"/>
            <ac:picMk id="4" creationId="{F339938B-A0C8-8F55-DD7C-2AFEC1015ABD}"/>
          </ac:picMkLst>
        </pc:picChg>
        <pc:picChg chg="del mod">
          <ac:chgData name="Nelson Roque" userId="4b35f09a-03fd-4994-908f-da3654c5fef1" providerId="ADAL" clId="{9B614A6C-34F2-6348-B5BE-615F80196534}" dt="2022-06-17T00:39:41.091" v="1953" actId="478"/>
          <ac:picMkLst>
            <pc:docMk/>
            <pc:sldMk cId="2797929880" sldId="815"/>
            <ac:picMk id="5" creationId="{AD62BB74-EE0C-45B6-D09B-414BF245621E}"/>
          </ac:picMkLst>
        </pc:picChg>
        <pc:picChg chg="add del mod">
          <ac:chgData name="Nelson Roque" userId="4b35f09a-03fd-4994-908f-da3654c5fef1" providerId="ADAL" clId="{9B614A6C-34F2-6348-B5BE-615F80196534}" dt="2022-06-17T00:44:13.959" v="2047" actId="478"/>
          <ac:picMkLst>
            <pc:docMk/>
            <pc:sldMk cId="2797929880" sldId="815"/>
            <ac:picMk id="14" creationId="{B46E0ECF-5A19-091D-30AE-63A80AFEF98B}"/>
          </ac:picMkLst>
        </pc:picChg>
        <pc:picChg chg="add mod">
          <ac:chgData name="Nelson Roque" userId="4b35f09a-03fd-4994-908f-da3654c5fef1" providerId="ADAL" clId="{9B614A6C-34F2-6348-B5BE-615F80196534}" dt="2022-06-17T00:44:20.002" v="2050" actId="167"/>
          <ac:picMkLst>
            <pc:docMk/>
            <pc:sldMk cId="2797929880" sldId="815"/>
            <ac:picMk id="17" creationId="{672F71AA-407F-0B52-A6C4-17C590C28D5E}"/>
          </ac:picMkLst>
        </pc:picChg>
      </pc:sldChg>
      <pc:sldChg chg="addSp delSp modSp add mod ord">
        <pc:chgData name="Nelson Roque" userId="4b35f09a-03fd-4994-908f-da3654c5fef1" providerId="ADAL" clId="{9B614A6C-34F2-6348-B5BE-615F80196534}" dt="2022-06-17T03:17:35.771" v="4257" actId="20578"/>
        <pc:sldMkLst>
          <pc:docMk/>
          <pc:sldMk cId="1885714658" sldId="816"/>
        </pc:sldMkLst>
        <pc:spChg chg="mod">
          <ac:chgData name="Nelson Roque" userId="4b35f09a-03fd-4994-908f-da3654c5fef1" providerId="ADAL" clId="{9B614A6C-34F2-6348-B5BE-615F80196534}" dt="2022-06-17T00:43:39.248" v="2041" actId="122"/>
          <ac:spMkLst>
            <pc:docMk/>
            <pc:sldMk cId="1885714658" sldId="816"/>
            <ac:spMk id="2" creationId="{023C0E87-8BD4-DA2E-9190-6A7B831C5E35}"/>
          </ac:spMkLst>
        </pc:spChg>
        <pc:spChg chg="del">
          <ac:chgData name="Nelson Roque" userId="4b35f09a-03fd-4994-908f-da3654c5fef1" providerId="ADAL" clId="{9B614A6C-34F2-6348-B5BE-615F80196534}" dt="2022-06-17T00:43:30.963" v="2039" actId="478"/>
          <ac:spMkLst>
            <pc:docMk/>
            <pc:sldMk cId="1885714658" sldId="816"/>
            <ac:spMk id="6" creationId="{4BC378DA-6D49-B024-D200-956683BBFB05}"/>
          </ac:spMkLst>
        </pc:spChg>
        <pc:spChg chg="add mod">
          <ac:chgData name="Nelson Roque" userId="4b35f09a-03fd-4994-908f-da3654c5fef1" providerId="ADAL" clId="{9B614A6C-34F2-6348-B5BE-615F80196534}" dt="2022-06-17T00:43:28.775" v="2038" actId="14100"/>
          <ac:spMkLst>
            <pc:docMk/>
            <pc:sldMk cId="1885714658" sldId="816"/>
            <ac:spMk id="8" creationId="{5E8DE292-2EAF-3264-477B-F3133B8FB211}"/>
          </ac:spMkLst>
        </pc:spChg>
        <pc:picChg chg="add del mod">
          <ac:chgData name="Nelson Roque" userId="4b35f09a-03fd-4994-908f-da3654c5fef1" providerId="ADAL" clId="{9B614A6C-34F2-6348-B5BE-615F80196534}" dt="2022-06-17T00:42:48.158" v="2028" actId="478"/>
          <ac:picMkLst>
            <pc:docMk/>
            <pc:sldMk cId="1885714658" sldId="816"/>
            <ac:picMk id="4" creationId="{7012ACE6-A4A6-D031-D208-56977594CA34}"/>
          </ac:picMkLst>
        </pc:picChg>
        <pc:picChg chg="add mod">
          <ac:chgData name="Nelson Roque" userId="4b35f09a-03fd-4994-908f-da3654c5fef1" providerId="ADAL" clId="{9B614A6C-34F2-6348-B5BE-615F80196534}" dt="2022-06-17T00:43:04.665" v="2033" actId="167"/>
          <ac:picMkLst>
            <pc:docMk/>
            <pc:sldMk cId="1885714658" sldId="816"/>
            <ac:picMk id="7" creationId="{C4DE2529-75A5-3F88-6883-073321AF0C47}"/>
          </ac:picMkLst>
        </pc:picChg>
        <pc:picChg chg="add del mod">
          <ac:chgData name="Nelson Roque" userId="4b35f09a-03fd-4994-908f-da3654c5fef1" providerId="ADAL" clId="{9B614A6C-34F2-6348-B5BE-615F80196534}" dt="2022-06-17T00:45:02.681" v="2056" actId="21"/>
          <ac:picMkLst>
            <pc:docMk/>
            <pc:sldMk cId="1885714658" sldId="816"/>
            <ac:picMk id="10" creationId="{4BD6557F-4AFB-48C1-53B9-41BD74422EDB}"/>
          </ac:picMkLst>
        </pc:picChg>
        <pc:picChg chg="add del mod">
          <ac:chgData name="Nelson Roque" userId="4b35f09a-03fd-4994-908f-da3654c5fef1" providerId="ADAL" clId="{9B614A6C-34F2-6348-B5BE-615F80196534}" dt="2022-06-17T00:55:13.526" v="2138" actId="21"/>
          <ac:picMkLst>
            <pc:docMk/>
            <pc:sldMk cId="1885714658" sldId="816"/>
            <ac:picMk id="12" creationId="{DCEC3E91-0DEC-96A0-9991-155D0141DC56}"/>
          </ac:picMkLst>
        </pc:picChg>
        <pc:picChg chg="del">
          <ac:chgData name="Nelson Roque" userId="4b35f09a-03fd-4994-908f-da3654c5fef1" providerId="ADAL" clId="{9B614A6C-34F2-6348-B5BE-615F80196534}" dt="2022-06-17T00:42:49.986" v="2029" actId="478"/>
          <ac:picMkLst>
            <pc:docMk/>
            <pc:sldMk cId="1885714658" sldId="816"/>
            <ac:picMk id="14" creationId="{B46E0ECF-5A19-091D-30AE-63A80AFEF98B}"/>
          </ac:picMkLst>
        </pc:picChg>
      </pc:sldChg>
      <pc:sldChg chg="addSp delSp modSp new mod ord">
        <pc:chgData name="Nelson Roque" userId="4b35f09a-03fd-4994-908f-da3654c5fef1" providerId="ADAL" clId="{9B614A6C-34F2-6348-B5BE-615F80196534}" dt="2022-06-17T03:17:35.771" v="4257" actId="20578"/>
        <pc:sldMkLst>
          <pc:docMk/>
          <pc:sldMk cId="2341933385" sldId="817"/>
        </pc:sldMkLst>
        <pc:spChg chg="mod">
          <ac:chgData name="Nelson Roque" userId="4b35f09a-03fd-4994-908f-da3654c5fef1" providerId="ADAL" clId="{9B614A6C-34F2-6348-B5BE-615F80196534}" dt="2022-06-17T00:45:39.803" v="2089" actId="14100"/>
          <ac:spMkLst>
            <pc:docMk/>
            <pc:sldMk cId="2341933385" sldId="817"/>
            <ac:spMk id="2" creationId="{655D0389-400A-2CA6-0232-8BDBFB3E9FDF}"/>
          </ac:spMkLst>
        </pc:spChg>
        <pc:spChg chg="del">
          <ac:chgData name="Nelson Roque" userId="4b35f09a-03fd-4994-908f-da3654c5fef1" providerId="ADAL" clId="{9B614A6C-34F2-6348-B5BE-615F80196534}" dt="2022-06-17T00:45:12.011" v="2077"/>
          <ac:spMkLst>
            <pc:docMk/>
            <pc:sldMk cId="2341933385" sldId="817"/>
            <ac:spMk id="3" creationId="{C1AD1693-A556-5319-3224-32F3DD86D36A}"/>
          </ac:spMkLst>
        </pc:spChg>
        <pc:spChg chg="add del mod">
          <ac:chgData name="Nelson Roque" userId="4b35f09a-03fd-4994-908f-da3654c5fef1" providerId="ADAL" clId="{9B614A6C-34F2-6348-B5BE-615F80196534}" dt="2022-06-17T00:46:13.559" v="2100"/>
          <ac:spMkLst>
            <pc:docMk/>
            <pc:sldMk cId="2341933385" sldId="817"/>
            <ac:spMk id="9" creationId="{48718204-89F2-6754-D6C4-3CFD9EC484C2}"/>
          </ac:spMkLst>
        </pc:spChg>
        <pc:picChg chg="add mod">
          <ac:chgData name="Nelson Roque" userId="4b35f09a-03fd-4994-908f-da3654c5fef1" providerId="ADAL" clId="{9B614A6C-34F2-6348-B5BE-615F80196534}" dt="2022-06-17T00:45:42.455" v="2090" actId="1076"/>
          <ac:picMkLst>
            <pc:docMk/>
            <pc:sldMk cId="2341933385" sldId="817"/>
            <ac:picMk id="4" creationId="{157163C2-C848-09FC-CE3D-152928C075EA}"/>
          </ac:picMkLst>
        </pc:picChg>
        <pc:picChg chg="add mod">
          <ac:chgData name="Nelson Roque" userId="4b35f09a-03fd-4994-908f-da3654c5fef1" providerId="ADAL" clId="{9B614A6C-34F2-6348-B5BE-615F80196534}" dt="2022-06-17T00:45:44.232" v="2091" actId="1076"/>
          <ac:picMkLst>
            <pc:docMk/>
            <pc:sldMk cId="2341933385" sldId="817"/>
            <ac:picMk id="6" creationId="{E9716312-7497-9A84-D159-B26774597A8D}"/>
          </ac:picMkLst>
        </pc:picChg>
        <pc:cxnChg chg="add mod">
          <ac:chgData name="Nelson Roque" userId="4b35f09a-03fd-4994-908f-da3654c5fef1" providerId="ADAL" clId="{9B614A6C-34F2-6348-B5BE-615F80196534}" dt="2022-06-17T00:46:10.393" v="2098" actId="14100"/>
          <ac:cxnSpMkLst>
            <pc:docMk/>
            <pc:sldMk cId="2341933385" sldId="817"/>
            <ac:cxnSpMk id="8" creationId="{E0F8FF5F-E2BC-6E31-72C5-94F09E4934AF}"/>
          </ac:cxnSpMkLst>
        </pc:cxnChg>
      </pc:sldChg>
      <pc:sldChg chg="addSp delSp modSp add mod ord">
        <pc:chgData name="Nelson Roque" userId="4b35f09a-03fd-4994-908f-da3654c5fef1" providerId="ADAL" clId="{9B614A6C-34F2-6348-B5BE-615F80196534}" dt="2022-06-17T03:17:35.771" v="4257" actId="20578"/>
        <pc:sldMkLst>
          <pc:docMk/>
          <pc:sldMk cId="899677436" sldId="818"/>
        </pc:sldMkLst>
        <pc:spChg chg="mod">
          <ac:chgData name="Nelson Roque" userId="4b35f09a-03fd-4994-908f-da3654c5fef1" providerId="ADAL" clId="{9B614A6C-34F2-6348-B5BE-615F80196534}" dt="2022-06-17T00:47:06.285" v="2112" actId="20577"/>
          <ac:spMkLst>
            <pc:docMk/>
            <pc:sldMk cId="899677436" sldId="818"/>
            <ac:spMk id="2" creationId="{023C0E87-8BD4-DA2E-9190-6A7B831C5E35}"/>
          </ac:spMkLst>
        </pc:spChg>
        <pc:spChg chg="mod">
          <ac:chgData name="Nelson Roque" userId="4b35f09a-03fd-4994-908f-da3654c5fef1" providerId="ADAL" clId="{9B614A6C-34F2-6348-B5BE-615F80196534}" dt="2022-06-17T00:47:04.584" v="2107" actId="1076"/>
          <ac:spMkLst>
            <pc:docMk/>
            <pc:sldMk cId="899677436" sldId="818"/>
            <ac:spMk id="8" creationId="{5E8DE292-2EAF-3264-477B-F3133B8FB211}"/>
          </ac:spMkLst>
        </pc:spChg>
        <pc:picChg chg="add mod">
          <ac:chgData name="Nelson Roque" userId="4b35f09a-03fd-4994-908f-da3654c5fef1" providerId="ADAL" clId="{9B614A6C-34F2-6348-B5BE-615F80196534}" dt="2022-06-17T00:47:02.013" v="2106" actId="167"/>
          <ac:picMkLst>
            <pc:docMk/>
            <pc:sldMk cId="899677436" sldId="818"/>
            <ac:picMk id="5" creationId="{BD7296AD-3480-0269-901F-3D55DE85486C}"/>
          </ac:picMkLst>
        </pc:picChg>
        <pc:picChg chg="del">
          <ac:chgData name="Nelson Roque" userId="4b35f09a-03fd-4994-908f-da3654c5fef1" providerId="ADAL" clId="{9B614A6C-34F2-6348-B5BE-615F80196534}" dt="2022-06-17T00:46:54.837" v="2104" actId="478"/>
          <ac:picMkLst>
            <pc:docMk/>
            <pc:sldMk cId="899677436" sldId="818"/>
            <ac:picMk id="7" creationId="{C4DE2529-75A5-3F88-6883-073321AF0C47}"/>
          </ac:picMkLst>
        </pc:picChg>
      </pc:sldChg>
      <pc:sldChg chg="add ord">
        <pc:chgData name="Nelson Roque" userId="4b35f09a-03fd-4994-908f-da3654c5fef1" providerId="ADAL" clId="{9B614A6C-34F2-6348-B5BE-615F80196534}" dt="2022-06-17T03:17:35.771" v="4257" actId="20578"/>
        <pc:sldMkLst>
          <pc:docMk/>
          <pc:sldMk cId="3003901387" sldId="819"/>
        </pc:sldMkLst>
      </pc:sldChg>
      <pc:sldChg chg="addSp delSp modSp add mod ord">
        <pc:chgData name="Nelson Roque" userId="4b35f09a-03fd-4994-908f-da3654c5fef1" providerId="ADAL" clId="{9B614A6C-34F2-6348-B5BE-615F80196534}" dt="2022-06-17T03:17:35.771" v="4257" actId="20578"/>
        <pc:sldMkLst>
          <pc:docMk/>
          <pc:sldMk cId="3043816559" sldId="820"/>
        </pc:sldMkLst>
        <pc:spChg chg="mod">
          <ac:chgData name="Nelson Roque" userId="4b35f09a-03fd-4994-908f-da3654c5fef1" providerId="ADAL" clId="{9B614A6C-34F2-6348-B5BE-615F80196534}" dt="2022-06-17T00:55:32.560" v="2149" actId="20577"/>
          <ac:spMkLst>
            <pc:docMk/>
            <pc:sldMk cId="3043816559" sldId="820"/>
            <ac:spMk id="2" creationId="{023C0E87-8BD4-DA2E-9190-6A7B831C5E35}"/>
          </ac:spMkLst>
        </pc:spChg>
        <pc:picChg chg="add mod">
          <ac:chgData name="Nelson Roque" userId="4b35f09a-03fd-4994-908f-da3654c5fef1" providerId="ADAL" clId="{9B614A6C-34F2-6348-B5BE-615F80196534}" dt="2022-06-17T00:55:29.218" v="2143" actId="167"/>
          <ac:picMkLst>
            <pc:docMk/>
            <pc:sldMk cId="3043816559" sldId="820"/>
            <ac:picMk id="5" creationId="{134455EA-2DCF-A05C-2FD2-DBF9AB162629}"/>
          </ac:picMkLst>
        </pc:picChg>
        <pc:picChg chg="del mod">
          <ac:chgData name="Nelson Roque" userId="4b35f09a-03fd-4994-908f-da3654c5fef1" providerId="ADAL" clId="{9B614A6C-34F2-6348-B5BE-615F80196534}" dt="2022-06-17T00:55:20.062" v="2141" actId="478"/>
          <ac:picMkLst>
            <pc:docMk/>
            <pc:sldMk cId="3043816559" sldId="820"/>
            <ac:picMk id="7" creationId="{C4DE2529-75A5-3F88-6883-073321AF0C47}"/>
          </ac:picMkLst>
        </pc:picChg>
      </pc:sldChg>
      <pc:sldChg chg="modSp add del mod ord">
        <pc:chgData name="Nelson Roque" userId="4b35f09a-03fd-4994-908f-da3654c5fef1" providerId="ADAL" clId="{9B614A6C-34F2-6348-B5BE-615F80196534}" dt="2022-06-17T01:12:05.564" v="2279" actId="2696"/>
        <pc:sldMkLst>
          <pc:docMk/>
          <pc:sldMk cId="7890483" sldId="821"/>
        </pc:sldMkLst>
        <pc:spChg chg="mod">
          <ac:chgData name="Nelson Roque" userId="4b35f09a-03fd-4994-908f-da3654c5fef1" providerId="ADAL" clId="{9B614A6C-34F2-6348-B5BE-615F80196534}" dt="2022-06-17T01:06:26.997" v="2207" actId="1076"/>
          <ac:spMkLst>
            <pc:docMk/>
            <pc:sldMk cId="7890483" sldId="821"/>
            <ac:spMk id="3" creationId="{413DA558-8C51-B946-85B6-D206C2FDE538}"/>
          </ac:spMkLst>
        </pc:spChg>
      </pc:sldChg>
      <pc:sldChg chg="add del ord">
        <pc:chgData name="Nelson Roque" userId="4b35f09a-03fd-4994-908f-da3654c5fef1" providerId="ADAL" clId="{9B614A6C-34F2-6348-B5BE-615F80196534}" dt="2022-06-17T01:11:24.709" v="2273" actId="2696"/>
        <pc:sldMkLst>
          <pc:docMk/>
          <pc:sldMk cId="2980706703" sldId="822"/>
        </pc:sldMkLst>
      </pc:sldChg>
      <pc:sldChg chg="addSp delSp modSp new mod ord">
        <pc:chgData name="Nelson Roque" userId="4b35f09a-03fd-4994-908f-da3654c5fef1" providerId="ADAL" clId="{9B614A6C-34F2-6348-B5BE-615F80196534}" dt="2022-06-17T03:17:35.771" v="4257" actId="20578"/>
        <pc:sldMkLst>
          <pc:docMk/>
          <pc:sldMk cId="3855494479" sldId="823"/>
        </pc:sldMkLst>
        <pc:spChg chg="mod">
          <ac:chgData name="Nelson Roque" userId="4b35f09a-03fd-4994-908f-da3654c5fef1" providerId="ADAL" clId="{9B614A6C-34F2-6348-B5BE-615F80196534}" dt="2022-06-17T01:39:16.536" v="2717" actId="14100"/>
          <ac:spMkLst>
            <pc:docMk/>
            <pc:sldMk cId="3855494479" sldId="823"/>
            <ac:spMk id="2" creationId="{DCD58514-CEC1-7838-9D62-48C9F5BF37C6}"/>
          </ac:spMkLst>
        </pc:spChg>
        <pc:spChg chg="del">
          <ac:chgData name="Nelson Roque" userId="4b35f09a-03fd-4994-908f-da3654c5fef1" providerId="ADAL" clId="{9B614A6C-34F2-6348-B5BE-615F80196534}" dt="2022-06-17T01:08:49.282" v="2244"/>
          <ac:spMkLst>
            <pc:docMk/>
            <pc:sldMk cId="3855494479" sldId="823"/>
            <ac:spMk id="3" creationId="{830ECB65-0DAC-5217-07D5-FECCE33F8675}"/>
          </ac:spMkLst>
        </pc:spChg>
        <pc:spChg chg="add mod">
          <ac:chgData name="Nelson Roque" userId="4b35f09a-03fd-4994-908f-da3654c5fef1" providerId="ADAL" clId="{9B614A6C-34F2-6348-B5BE-615F80196534}" dt="2022-06-17T01:40:44.490" v="2878" actId="14100"/>
          <ac:spMkLst>
            <pc:docMk/>
            <pc:sldMk cId="3855494479" sldId="823"/>
            <ac:spMk id="7" creationId="{92BFE31A-7FD8-A478-1A9E-84E6DA954BA8}"/>
          </ac:spMkLst>
        </pc:spChg>
        <pc:spChg chg="add mod">
          <ac:chgData name="Nelson Roque" userId="4b35f09a-03fd-4994-908f-da3654c5fef1" providerId="ADAL" clId="{9B614A6C-34F2-6348-B5BE-615F80196534}" dt="2022-06-17T01:09:30.061" v="2256" actId="20577"/>
          <ac:spMkLst>
            <pc:docMk/>
            <pc:sldMk cId="3855494479" sldId="823"/>
            <ac:spMk id="9" creationId="{C32F0EE2-10F5-7499-5227-9BFFBD9C537D}"/>
          </ac:spMkLst>
        </pc:spChg>
        <pc:picChg chg="add mod">
          <ac:chgData name="Nelson Roque" userId="4b35f09a-03fd-4994-908f-da3654c5fef1" providerId="ADAL" clId="{9B614A6C-34F2-6348-B5BE-615F80196534}" dt="2022-06-17T01:39:22" v="2719" actId="1076"/>
          <ac:picMkLst>
            <pc:docMk/>
            <pc:sldMk cId="3855494479" sldId="823"/>
            <ac:picMk id="5" creationId="{7A4FEDB7-11B9-B9BF-D62D-91EB8C97EAF9}"/>
          </ac:picMkLst>
        </pc:picChg>
      </pc:sldChg>
      <pc:sldChg chg="delSp modSp add mod ord">
        <pc:chgData name="Nelson Roque" userId="4b35f09a-03fd-4994-908f-da3654c5fef1" providerId="ADAL" clId="{9B614A6C-34F2-6348-B5BE-615F80196534}" dt="2022-06-17T03:17:35.771" v="4257" actId="20578"/>
        <pc:sldMkLst>
          <pc:docMk/>
          <pc:sldMk cId="2628647847" sldId="824"/>
        </pc:sldMkLst>
        <pc:spChg chg="mod">
          <ac:chgData name="Nelson Roque" userId="4b35f09a-03fd-4994-908f-da3654c5fef1" providerId="ADAL" clId="{9B614A6C-34F2-6348-B5BE-615F80196534}" dt="2022-06-17T01:11:07.297" v="2272" actId="122"/>
          <ac:spMkLst>
            <pc:docMk/>
            <pc:sldMk cId="2628647847" sldId="824"/>
            <ac:spMk id="2" creationId="{0795157B-96BE-8141-84CC-314898C0615F}"/>
          </ac:spMkLst>
        </pc:spChg>
        <pc:spChg chg="del">
          <ac:chgData name="Nelson Roque" userId="4b35f09a-03fd-4994-908f-da3654c5fef1" providerId="ADAL" clId="{9B614A6C-34F2-6348-B5BE-615F80196534}" dt="2022-06-17T01:10:50.727" v="2269" actId="478"/>
          <ac:spMkLst>
            <pc:docMk/>
            <pc:sldMk cId="2628647847" sldId="824"/>
            <ac:spMk id="3" creationId="{413DA558-8C51-B946-85B6-D206C2FDE538}"/>
          </ac:spMkLst>
        </pc:spChg>
        <pc:spChg chg="mod">
          <ac:chgData name="Nelson Roque" userId="4b35f09a-03fd-4994-908f-da3654c5fef1" providerId="ADAL" clId="{9B614A6C-34F2-6348-B5BE-615F80196534}" dt="2022-06-17T01:10:55.197" v="2270" actId="207"/>
          <ac:spMkLst>
            <pc:docMk/>
            <pc:sldMk cId="2628647847" sldId="824"/>
            <ac:spMk id="5" creationId="{405D6196-4DF4-2646-AF4D-0D05E06EBB7E}"/>
          </ac:spMkLst>
        </pc:spChg>
      </pc:sldChg>
      <pc:sldChg chg="addSp delSp modSp add mod ord">
        <pc:chgData name="Nelson Roque" userId="4b35f09a-03fd-4994-908f-da3654c5fef1" providerId="ADAL" clId="{9B614A6C-34F2-6348-B5BE-615F80196534}" dt="2022-06-17T03:59:07.160" v="5211" actId="21"/>
        <pc:sldMkLst>
          <pc:docMk/>
          <pc:sldMk cId="280753905" sldId="825"/>
        </pc:sldMkLst>
        <pc:spChg chg="mod">
          <ac:chgData name="Nelson Roque" userId="4b35f09a-03fd-4994-908f-da3654c5fef1" providerId="ADAL" clId="{9B614A6C-34F2-6348-B5BE-615F80196534}" dt="2022-06-17T03:56:17.218" v="5209" actId="20577"/>
          <ac:spMkLst>
            <pc:docMk/>
            <pc:sldMk cId="280753905" sldId="825"/>
            <ac:spMk id="3" creationId="{32B46247-1F1C-6F46-944D-AF4A3E27A656}"/>
          </ac:spMkLst>
        </pc:spChg>
        <pc:picChg chg="add del mod">
          <ac:chgData name="Nelson Roque" userId="4b35f09a-03fd-4994-908f-da3654c5fef1" providerId="ADAL" clId="{9B614A6C-34F2-6348-B5BE-615F80196534}" dt="2022-06-17T03:59:07.160" v="5211" actId="21"/>
          <ac:picMkLst>
            <pc:docMk/>
            <pc:sldMk cId="280753905" sldId="825"/>
            <ac:picMk id="5" creationId="{BA7CAD71-610F-A58F-F370-F55C07EF2853}"/>
          </ac:picMkLst>
        </pc:picChg>
      </pc:sldChg>
      <pc:sldChg chg="modSp new mod ord">
        <pc:chgData name="Nelson Roque" userId="4b35f09a-03fd-4994-908f-da3654c5fef1" providerId="ADAL" clId="{9B614A6C-34F2-6348-B5BE-615F80196534}" dt="2022-06-17T04:42:18.215" v="6546" actId="20577"/>
        <pc:sldMkLst>
          <pc:docMk/>
          <pc:sldMk cId="2931147603" sldId="826"/>
        </pc:sldMkLst>
        <pc:spChg chg="mod">
          <ac:chgData name="Nelson Roque" userId="4b35f09a-03fd-4994-908f-da3654c5fef1" providerId="ADAL" clId="{9B614A6C-34F2-6348-B5BE-615F80196534}" dt="2022-06-17T01:25:36.603" v="2373" actId="20577"/>
          <ac:spMkLst>
            <pc:docMk/>
            <pc:sldMk cId="2931147603" sldId="826"/>
            <ac:spMk id="2" creationId="{F75F2CC9-9E7B-0BBF-24F9-498417D1809A}"/>
          </ac:spMkLst>
        </pc:spChg>
        <pc:spChg chg="mod">
          <ac:chgData name="Nelson Roque" userId="4b35f09a-03fd-4994-908f-da3654c5fef1" providerId="ADAL" clId="{9B614A6C-34F2-6348-B5BE-615F80196534}" dt="2022-06-17T04:42:18.215" v="6546" actId="20577"/>
          <ac:spMkLst>
            <pc:docMk/>
            <pc:sldMk cId="2931147603" sldId="826"/>
            <ac:spMk id="3" creationId="{5EE1F212-1E27-86F1-0D01-8A4DAB9714EC}"/>
          </ac:spMkLst>
        </pc:spChg>
      </pc:sldChg>
      <pc:sldChg chg="addSp delSp modSp add mod ord">
        <pc:chgData name="Nelson Roque" userId="4b35f09a-03fd-4994-908f-da3654c5fef1" providerId="ADAL" clId="{9B614A6C-34F2-6348-B5BE-615F80196534}" dt="2022-06-17T03:17:35.771" v="4257" actId="20578"/>
        <pc:sldMkLst>
          <pc:docMk/>
          <pc:sldMk cId="4156343219" sldId="827"/>
        </pc:sldMkLst>
        <pc:spChg chg="mod">
          <ac:chgData name="Nelson Roque" userId="4b35f09a-03fd-4994-908f-da3654c5fef1" providerId="ADAL" clId="{9B614A6C-34F2-6348-B5BE-615F80196534}" dt="2022-06-17T01:30:07.940" v="2491" actId="1076"/>
          <ac:spMkLst>
            <pc:docMk/>
            <pc:sldMk cId="4156343219" sldId="827"/>
            <ac:spMk id="2" creationId="{0EEFF4C7-80DE-8948-9035-7692B2DB5527}"/>
          </ac:spMkLst>
        </pc:spChg>
        <pc:spChg chg="mod">
          <ac:chgData name="Nelson Roque" userId="4b35f09a-03fd-4994-908f-da3654c5fef1" providerId="ADAL" clId="{9B614A6C-34F2-6348-B5BE-615F80196534}" dt="2022-06-17T01:30:07.940" v="2491" actId="1076"/>
          <ac:spMkLst>
            <pc:docMk/>
            <pc:sldMk cId="4156343219" sldId="827"/>
            <ac:spMk id="7" creationId="{1A419C1F-F210-2F4F-89FC-1802B4499679}"/>
          </ac:spMkLst>
        </pc:spChg>
        <pc:picChg chg="del">
          <ac:chgData name="Nelson Roque" userId="4b35f09a-03fd-4994-908f-da3654c5fef1" providerId="ADAL" clId="{9B614A6C-34F2-6348-B5BE-615F80196534}" dt="2022-06-17T01:28:48.564" v="2476" actId="478"/>
          <ac:picMkLst>
            <pc:docMk/>
            <pc:sldMk cId="4156343219" sldId="827"/>
            <ac:picMk id="8" creationId="{6569EE75-6911-F944-9389-BC023B1286A8}"/>
          </ac:picMkLst>
        </pc:picChg>
        <pc:picChg chg="add mod">
          <ac:chgData name="Nelson Roque" userId="4b35f09a-03fd-4994-908f-da3654c5fef1" providerId="ADAL" clId="{9B614A6C-34F2-6348-B5BE-615F80196534}" dt="2022-06-17T01:30:00.763" v="2490" actId="1076"/>
          <ac:picMkLst>
            <pc:docMk/>
            <pc:sldMk cId="4156343219" sldId="827"/>
            <ac:picMk id="2050" creationId="{311EE083-4E27-5C02-3A03-21A620A1BFDA}"/>
          </ac:picMkLst>
        </pc:picChg>
      </pc:sldChg>
      <pc:sldChg chg="addSp delSp modSp add mod ord">
        <pc:chgData name="Nelson Roque" userId="4b35f09a-03fd-4994-908f-da3654c5fef1" providerId="ADAL" clId="{9B614A6C-34F2-6348-B5BE-615F80196534}" dt="2022-06-17T03:17:35.771" v="4257" actId="20578"/>
        <pc:sldMkLst>
          <pc:docMk/>
          <pc:sldMk cId="2916418536" sldId="828"/>
        </pc:sldMkLst>
        <pc:spChg chg="mod">
          <ac:chgData name="Nelson Roque" userId="4b35f09a-03fd-4994-908f-da3654c5fef1" providerId="ADAL" clId="{9B614A6C-34F2-6348-B5BE-615F80196534}" dt="2022-06-17T01:30:37.122" v="2500" actId="20577"/>
          <ac:spMkLst>
            <pc:docMk/>
            <pc:sldMk cId="2916418536" sldId="828"/>
            <ac:spMk id="2" creationId="{0EEFF4C7-80DE-8948-9035-7692B2DB5527}"/>
          </ac:spMkLst>
        </pc:spChg>
        <pc:spChg chg="mod">
          <ac:chgData name="Nelson Roque" userId="4b35f09a-03fd-4994-908f-da3654c5fef1" providerId="ADAL" clId="{9B614A6C-34F2-6348-B5BE-615F80196534}" dt="2022-06-17T01:30:47.793" v="2501"/>
          <ac:spMkLst>
            <pc:docMk/>
            <pc:sldMk cId="2916418536" sldId="828"/>
            <ac:spMk id="7" creationId="{1A419C1F-F210-2F4F-89FC-1802B4499679}"/>
          </ac:spMkLst>
        </pc:spChg>
        <pc:picChg chg="del">
          <ac:chgData name="Nelson Roque" userId="4b35f09a-03fd-4994-908f-da3654c5fef1" providerId="ADAL" clId="{9B614A6C-34F2-6348-B5BE-615F80196534}" dt="2022-06-17T01:30:57.005" v="2502" actId="478"/>
          <ac:picMkLst>
            <pc:docMk/>
            <pc:sldMk cId="2916418536" sldId="828"/>
            <ac:picMk id="2050" creationId="{311EE083-4E27-5C02-3A03-21A620A1BFDA}"/>
          </ac:picMkLst>
        </pc:picChg>
        <pc:picChg chg="add mod">
          <ac:chgData name="Nelson Roque" userId="4b35f09a-03fd-4994-908f-da3654c5fef1" providerId="ADAL" clId="{9B614A6C-34F2-6348-B5BE-615F80196534}" dt="2022-06-17T01:31:26.268" v="2505" actId="1076"/>
          <ac:picMkLst>
            <pc:docMk/>
            <pc:sldMk cId="2916418536" sldId="828"/>
            <ac:picMk id="3074" creationId="{11654F0B-8DCC-6E64-94C1-5E03B3D4E6B5}"/>
          </ac:picMkLst>
        </pc:picChg>
      </pc:sldChg>
      <pc:sldChg chg="modSp add mod ord">
        <pc:chgData name="Nelson Roque" userId="4b35f09a-03fd-4994-908f-da3654c5fef1" providerId="ADAL" clId="{9B614A6C-34F2-6348-B5BE-615F80196534}" dt="2022-06-17T03:17:35.771" v="4257" actId="20578"/>
        <pc:sldMkLst>
          <pc:docMk/>
          <pc:sldMk cId="2333766866" sldId="829"/>
        </pc:sldMkLst>
        <pc:spChg chg="mod">
          <ac:chgData name="Nelson Roque" userId="4b35f09a-03fd-4994-908f-da3654c5fef1" providerId="ADAL" clId="{9B614A6C-34F2-6348-B5BE-615F80196534}" dt="2022-06-17T01:41:49.646" v="2901" actId="20577"/>
          <ac:spMkLst>
            <pc:docMk/>
            <pc:sldMk cId="2333766866" sldId="829"/>
            <ac:spMk id="2" creationId="{DBE102CF-B23E-4703-3158-4FEE704D35F6}"/>
          </ac:spMkLst>
        </pc:spChg>
      </pc:sldChg>
      <pc:sldChg chg="addSp delSp modSp new mod ord">
        <pc:chgData name="Nelson Roque" userId="4b35f09a-03fd-4994-908f-da3654c5fef1" providerId="ADAL" clId="{9B614A6C-34F2-6348-B5BE-615F80196534}" dt="2022-06-17T03:17:35.771" v="4257" actId="20578"/>
        <pc:sldMkLst>
          <pc:docMk/>
          <pc:sldMk cId="1696290668" sldId="830"/>
        </pc:sldMkLst>
        <pc:spChg chg="mod">
          <ac:chgData name="Nelson Roque" userId="4b35f09a-03fd-4994-908f-da3654c5fef1" providerId="ADAL" clId="{9B614A6C-34F2-6348-B5BE-615F80196534}" dt="2022-06-17T01:56:12.375" v="3222" actId="20577"/>
          <ac:spMkLst>
            <pc:docMk/>
            <pc:sldMk cId="1696290668" sldId="830"/>
            <ac:spMk id="2" creationId="{7C3D55CC-D847-3D45-CDCA-40D56E59FE58}"/>
          </ac:spMkLst>
        </pc:spChg>
        <pc:spChg chg="mod">
          <ac:chgData name="Nelson Roque" userId="4b35f09a-03fd-4994-908f-da3654c5fef1" providerId="ADAL" clId="{9B614A6C-34F2-6348-B5BE-615F80196534}" dt="2022-06-17T01:56:39.440" v="3256" actId="20577"/>
          <ac:spMkLst>
            <pc:docMk/>
            <pc:sldMk cId="1696290668" sldId="830"/>
            <ac:spMk id="3" creationId="{076B3425-7277-8524-981F-BD10926D6E8D}"/>
          </ac:spMkLst>
        </pc:spChg>
        <pc:spChg chg="add mod">
          <ac:chgData name="Nelson Roque" userId="4b35f09a-03fd-4994-908f-da3654c5fef1" providerId="ADAL" clId="{9B614A6C-34F2-6348-B5BE-615F80196534}" dt="2022-06-17T01:56:50.218" v="3259" actId="1076"/>
          <ac:spMkLst>
            <pc:docMk/>
            <pc:sldMk cId="1696290668" sldId="830"/>
            <ac:spMk id="5" creationId="{38011DF5-E245-0C41-E25D-C61D54880AF0}"/>
          </ac:spMkLst>
        </pc:spChg>
        <pc:picChg chg="add del mod">
          <ac:chgData name="Nelson Roque" userId="4b35f09a-03fd-4994-908f-da3654c5fef1" providerId="ADAL" clId="{9B614A6C-34F2-6348-B5BE-615F80196534}" dt="2022-06-17T02:50:43.085" v="3263" actId="21"/>
          <ac:picMkLst>
            <pc:docMk/>
            <pc:sldMk cId="1696290668" sldId="830"/>
            <ac:picMk id="7" creationId="{3B5FBABF-583C-E907-742C-E7C8C98D31BA}"/>
          </ac:picMkLst>
        </pc:picChg>
      </pc:sldChg>
      <pc:sldChg chg="addSp delSp modSp new mod ord">
        <pc:chgData name="Nelson Roque" userId="4b35f09a-03fd-4994-908f-da3654c5fef1" providerId="ADAL" clId="{9B614A6C-34F2-6348-B5BE-615F80196534}" dt="2022-06-17T03:21:35.602" v="4550" actId="14100"/>
        <pc:sldMkLst>
          <pc:docMk/>
          <pc:sldMk cId="3006585761" sldId="831"/>
        </pc:sldMkLst>
        <pc:spChg chg="mod">
          <ac:chgData name="Nelson Roque" userId="4b35f09a-03fd-4994-908f-da3654c5fef1" providerId="ADAL" clId="{9B614A6C-34F2-6348-B5BE-615F80196534}" dt="2022-06-17T02:50:54.112" v="3275" actId="20577"/>
          <ac:spMkLst>
            <pc:docMk/>
            <pc:sldMk cId="3006585761" sldId="831"/>
            <ac:spMk id="2" creationId="{C1D356BC-15B9-C880-69C1-EE77CF784E3C}"/>
          </ac:spMkLst>
        </pc:spChg>
        <pc:spChg chg="del">
          <ac:chgData name="Nelson Roque" userId="4b35f09a-03fd-4994-908f-da3654c5fef1" providerId="ADAL" clId="{9B614A6C-34F2-6348-B5BE-615F80196534}" dt="2022-06-17T02:50:49.651" v="3265"/>
          <ac:spMkLst>
            <pc:docMk/>
            <pc:sldMk cId="3006585761" sldId="831"/>
            <ac:spMk id="3" creationId="{5C541772-9CE4-E26E-F1F4-505D7F9387E0}"/>
          </ac:spMkLst>
        </pc:spChg>
        <pc:spChg chg="add mod">
          <ac:chgData name="Nelson Roque" userId="4b35f09a-03fd-4994-908f-da3654c5fef1" providerId="ADAL" clId="{9B614A6C-34F2-6348-B5BE-615F80196534}" dt="2022-06-17T02:52:15.790" v="3499" actId="20577"/>
          <ac:spMkLst>
            <pc:docMk/>
            <pc:sldMk cId="3006585761" sldId="831"/>
            <ac:spMk id="5" creationId="{0EC3121E-5E97-BA49-D3EF-88639EC6DB17}"/>
          </ac:spMkLst>
        </pc:spChg>
        <pc:spChg chg="add mod">
          <ac:chgData name="Nelson Roque" userId="4b35f09a-03fd-4994-908f-da3654c5fef1" providerId="ADAL" clId="{9B614A6C-34F2-6348-B5BE-615F80196534}" dt="2022-06-17T02:53:55.351" v="3523" actId="1076"/>
          <ac:spMkLst>
            <pc:docMk/>
            <pc:sldMk cId="3006585761" sldId="831"/>
            <ac:spMk id="13" creationId="{9A7E9CB8-6216-3EA0-E7FC-BB48B8DE5EEE}"/>
          </ac:spMkLst>
        </pc:spChg>
        <pc:picChg chg="add mod modCrop">
          <ac:chgData name="Nelson Roque" userId="4b35f09a-03fd-4994-908f-da3654c5fef1" providerId="ADAL" clId="{9B614A6C-34F2-6348-B5BE-615F80196534}" dt="2022-06-17T02:54:15.940" v="3527" actId="1076"/>
          <ac:picMkLst>
            <pc:docMk/>
            <pc:sldMk cId="3006585761" sldId="831"/>
            <ac:picMk id="4" creationId="{452CAE7B-AF70-3862-C1BE-46A366A31D44}"/>
          </ac:picMkLst>
        </pc:picChg>
        <pc:picChg chg="add del mod modCrop">
          <ac:chgData name="Nelson Roque" userId="4b35f09a-03fd-4994-908f-da3654c5fef1" providerId="ADAL" clId="{9B614A6C-34F2-6348-B5BE-615F80196534}" dt="2022-06-17T02:53:30.006" v="3514" actId="478"/>
          <ac:picMkLst>
            <pc:docMk/>
            <pc:sldMk cId="3006585761" sldId="831"/>
            <ac:picMk id="10" creationId="{7F5F2B73-55A3-BC82-F7FF-F70F23312278}"/>
          </ac:picMkLst>
        </pc:picChg>
        <pc:picChg chg="add mod">
          <ac:chgData name="Nelson Roque" userId="4b35f09a-03fd-4994-908f-da3654c5fef1" providerId="ADAL" clId="{9B614A6C-34F2-6348-B5BE-615F80196534}" dt="2022-06-17T02:53:36.067" v="3518" actId="1076"/>
          <ac:picMkLst>
            <pc:docMk/>
            <pc:sldMk cId="3006585761" sldId="831"/>
            <ac:picMk id="12" creationId="{721D816E-2B1D-1E78-3BF9-87A017518DE8}"/>
          </ac:picMkLst>
        </pc:picChg>
        <pc:cxnChg chg="add mod">
          <ac:chgData name="Nelson Roque" userId="4b35f09a-03fd-4994-908f-da3654c5fef1" providerId="ADAL" clId="{9B614A6C-34F2-6348-B5BE-615F80196534}" dt="2022-06-17T02:54:21.964" v="3528" actId="14100"/>
          <ac:cxnSpMkLst>
            <pc:docMk/>
            <pc:sldMk cId="3006585761" sldId="831"/>
            <ac:cxnSpMk id="7" creationId="{0CF97202-7B22-DB30-8CEA-95C123E746B7}"/>
          </ac:cxnSpMkLst>
        </pc:cxnChg>
        <pc:cxnChg chg="add mod">
          <ac:chgData name="Nelson Roque" userId="4b35f09a-03fd-4994-908f-da3654c5fef1" providerId="ADAL" clId="{9B614A6C-34F2-6348-B5BE-615F80196534}" dt="2022-06-17T03:21:35.602" v="4550" actId="14100"/>
          <ac:cxnSpMkLst>
            <pc:docMk/>
            <pc:sldMk cId="3006585761" sldId="831"/>
            <ac:cxnSpMk id="15" creationId="{BE118EBC-D4DA-5929-20BB-0FD1CFD8E74A}"/>
          </ac:cxnSpMkLst>
        </pc:cxnChg>
      </pc:sldChg>
      <pc:sldChg chg="addSp delSp modSp new del mod">
        <pc:chgData name="Nelson Roque" userId="4b35f09a-03fd-4994-908f-da3654c5fef1" providerId="ADAL" clId="{9B614A6C-34F2-6348-B5BE-615F80196534}" dt="2022-06-17T02:51:58.900" v="3443" actId="2696"/>
        <pc:sldMkLst>
          <pc:docMk/>
          <pc:sldMk cId="926582953" sldId="832"/>
        </pc:sldMkLst>
        <pc:spChg chg="del mod">
          <ac:chgData name="Nelson Roque" userId="4b35f09a-03fd-4994-908f-da3654c5fef1" providerId="ADAL" clId="{9B614A6C-34F2-6348-B5BE-615F80196534}" dt="2022-06-17T02:51:55.558" v="3441" actId="21"/>
          <ac:spMkLst>
            <pc:docMk/>
            <pc:sldMk cId="926582953" sldId="832"/>
            <ac:spMk id="3" creationId="{7EA0CD1F-562D-FDC8-36FB-E51585D30B2A}"/>
          </ac:spMkLst>
        </pc:spChg>
        <pc:spChg chg="add mod">
          <ac:chgData name="Nelson Roque" userId="4b35f09a-03fd-4994-908f-da3654c5fef1" providerId="ADAL" clId="{9B614A6C-34F2-6348-B5BE-615F80196534}" dt="2022-06-17T02:51:55.558" v="3441" actId="21"/>
          <ac:spMkLst>
            <pc:docMk/>
            <pc:sldMk cId="926582953" sldId="832"/>
            <ac:spMk id="5" creationId="{40A08384-7073-5AB9-A494-F5A63F1EF579}"/>
          </ac:spMkLst>
        </pc:spChg>
      </pc:sldChg>
      <pc:sldChg chg="addSp delSp modSp add mod ord">
        <pc:chgData name="Nelson Roque" userId="4b35f09a-03fd-4994-908f-da3654c5fef1" providerId="ADAL" clId="{9B614A6C-34F2-6348-B5BE-615F80196534}" dt="2022-06-17T03:17:35.771" v="4257" actId="20578"/>
        <pc:sldMkLst>
          <pc:docMk/>
          <pc:sldMk cId="3679627525" sldId="832"/>
        </pc:sldMkLst>
        <pc:spChg chg="mod">
          <ac:chgData name="Nelson Roque" userId="4b35f09a-03fd-4994-908f-da3654c5fef1" providerId="ADAL" clId="{9B614A6C-34F2-6348-B5BE-615F80196534}" dt="2022-06-17T03:14:35.396" v="3894" actId="20577"/>
          <ac:spMkLst>
            <pc:docMk/>
            <pc:sldMk cId="3679627525" sldId="832"/>
            <ac:spMk id="2" creationId="{0B1E9C5D-3B5C-A64D-98A0-4EEB9F1774D3}"/>
          </ac:spMkLst>
        </pc:spChg>
        <pc:spChg chg="add mod">
          <ac:chgData name="Nelson Roque" userId="4b35f09a-03fd-4994-908f-da3654c5fef1" providerId="ADAL" clId="{9B614A6C-34F2-6348-B5BE-615F80196534}" dt="2022-06-17T03:16:17.936" v="4189" actId="27636"/>
          <ac:spMkLst>
            <pc:docMk/>
            <pc:sldMk cId="3679627525" sldId="832"/>
            <ac:spMk id="4" creationId="{9D5ADA94-4CB5-E014-F0A5-3D3820F7C2F5}"/>
          </ac:spMkLst>
        </pc:spChg>
        <pc:spChg chg="del">
          <ac:chgData name="Nelson Roque" userId="4b35f09a-03fd-4994-908f-da3654c5fef1" providerId="ADAL" clId="{9B614A6C-34F2-6348-B5BE-615F80196534}" dt="2022-06-17T03:14:39.551" v="3896" actId="478"/>
          <ac:spMkLst>
            <pc:docMk/>
            <pc:sldMk cId="3679627525" sldId="832"/>
            <ac:spMk id="6" creationId="{97A00E51-9F7C-834B-B381-D2E6E0332C1E}"/>
          </ac:spMkLst>
        </pc:spChg>
        <pc:picChg chg="del">
          <ac:chgData name="Nelson Roque" userId="4b35f09a-03fd-4994-908f-da3654c5fef1" providerId="ADAL" clId="{9B614A6C-34F2-6348-B5BE-615F80196534}" dt="2022-06-17T03:14:40.581" v="3897" actId="478"/>
          <ac:picMkLst>
            <pc:docMk/>
            <pc:sldMk cId="3679627525" sldId="832"/>
            <ac:picMk id="5" creationId="{93B9C8BF-1E2D-084C-8C67-EEE4024B8830}"/>
          </ac:picMkLst>
        </pc:picChg>
        <pc:picChg chg="del">
          <ac:chgData name="Nelson Roque" userId="4b35f09a-03fd-4994-908f-da3654c5fef1" providerId="ADAL" clId="{9B614A6C-34F2-6348-B5BE-615F80196534}" dt="2022-06-17T03:14:36.650" v="3895" actId="478"/>
          <ac:picMkLst>
            <pc:docMk/>
            <pc:sldMk cId="3679627525" sldId="832"/>
            <ac:picMk id="2050" creationId="{F887FC82-174D-D349-8B92-825E1160D5B8}"/>
          </ac:picMkLst>
        </pc:picChg>
        <pc:picChg chg="add mod">
          <ac:chgData name="Nelson Roque" userId="4b35f09a-03fd-4994-908f-da3654c5fef1" providerId="ADAL" clId="{9B614A6C-34F2-6348-B5BE-615F80196534}" dt="2022-06-17T03:16:20.248" v="4190" actId="14100"/>
          <ac:picMkLst>
            <pc:docMk/>
            <pc:sldMk cId="3679627525" sldId="832"/>
            <ac:picMk id="6146" creationId="{81B3F38E-F09D-C767-F01A-ADBFF71A01D1}"/>
          </ac:picMkLst>
        </pc:picChg>
      </pc:sldChg>
      <pc:sldChg chg="modSp add mod ord">
        <pc:chgData name="Nelson Roque" userId="4b35f09a-03fd-4994-908f-da3654c5fef1" providerId="ADAL" clId="{9B614A6C-34F2-6348-B5BE-615F80196534}" dt="2022-06-17T03:17:35.771" v="4257" actId="20578"/>
        <pc:sldMkLst>
          <pc:docMk/>
          <pc:sldMk cId="3390846388" sldId="833"/>
        </pc:sldMkLst>
        <pc:spChg chg="mod">
          <ac:chgData name="Nelson Roque" userId="4b35f09a-03fd-4994-908f-da3654c5fef1" providerId="ADAL" clId="{9B614A6C-34F2-6348-B5BE-615F80196534}" dt="2022-06-17T03:16:55.590" v="4233" actId="20577"/>
          <ac:spMkLst>
            <pc:docMk/>
            <pc:sldMk cId="3390846388" sldId="833"/>
            <ac:spMk id="2" creationId="{DBE102CF-B23E-4703-3158-4FEE704D35F6}"/>
          </ac:spMkLst>
        </pc:spChg>
      </pc:sldChg>
      <pc:sldChg chg="modSp add mod ord">
        <pc:chgData name="Nelson Roque" userId="4b35f09a-03fd-4994-908f-da3654c5fef1" providerId="ADAL" clId="{9B614A6C-34F2-6348-B5BE-615F80196534}" dt="2022-06-17T03:17:35.771" v="4257" actId="20578"/>
        <pc:sldMkLst>
          <pc:docMk/>
          <pc:sldMk cId="2828784498" sldId="834"/>
        </pc:sldMkLst>
        <pc:spChg chg="mod">
          <ac:chgData name="Nelson Roque" userId="4b35f09a-03fd-4994-908f-da3654c5fef1" providerId="ADAL" clId="{9B614A6C-34F2-6348-B5BE-615F80196534}" dt="2022-06-17T03:17:07.679" v="4252" actId="20577"/>
          <ac:spMkLst>
            <pc:docMk/>
            <pc:sldMk cId="2828784498" sldId="834"/>
            <ac:spMk id="2" creationId="{DBE102CF-B23E-4703-3158-4FEE704D35F6}"/>
          </ac:spMkLst>
        </pc:spChg>
      </pc:sldChg>
      <pc:sldChg chg="modSp add mod">
        <pc:chgData name="Nelson Roque" userId="4b35f09a-03fd-4994-908f-da3654c5fef1" providerId="ADAL" clId="{9B614A6C-34F2-6348-B5BE-615F80196534}" dt="2022-06-17T03:48:42.604" v="5084" actId="20577"/>
        <pc:sldMkLst>
          <pc:docMk/>
          <pc:sldMk cId="1847244482" sldId="835"/>
        </pc:sldMkLst>
        <pc:spChg chg="mod">
          <ac:chgData name="Nelson Roque" userId="4b35f09a-03fd-4994-908f-da3654c5fef1" providerId="ADAL" clId="{9B614A6C-34F2-6348-B5BE-615F80196534}" dt="2022-06-17T03:48:42.604" v="5084" actId="20577"/>
          <ac:spMkLst>
            <pc:docMk/>
            <pc:sldMk cId="1847244482" sldId="835"/>
            <ac:spMk id="2" creationId="{DBE102CF-B23E-4703-3158-4FEE704D35F6}"/>
          </ac:spMkLst>
        </pc:spChg>
      </pc:sldChg>
      <pc:sldChg chg="modSp add mod">
        <pc:chgData name="Nelson Roque" userId="4b35f09a-03fd-4994-908f-da3654c5fef1" providerId="ADAL" clId="{9B614A6C-34F2-6348-B5BE-615F80196534}" dt="2022-06-17T03:18:42.698" v="4322" actId="20577"/>
        <pc:sldMkLst>
          <pc:docMk/>
          <pc:sldMk cId="3492110562" sldId="836"/>
        </pc:sldMkLst>
        <pc:spChg chg="mod">
          <ac:chgData name="Nelson Roque" userId="4b35f09a-03fd-4994-908f-da3654c5fef1" providerId="ADAL" clId="{9B614A6C-34F2-6348-B5BE-615F80196534}" dt="2022-06-17T03:18:42.698" v="4322" actId="20577"/>
          <ac:spMkLst>
            <pc:docMk/>
            <pc:sldMk cId="3492110562" sldId="836"/>
            <ac:spMk id="2" creationId="{DBE102CF-B23E-4703-3158-4FEE704D35F6}"/>
          </ac:spMkLst>
        </pc:spChg>
      </pc:sldChg>
      <pc:sldChg chg="addSp modSp new mod">
        <pc:chgData name="Nelson Roque" userId="4b35f09a-03fd-4994-908f-da3654c5fef1" providerId="ADAL" clId="{9B614A6C-34F2-6348-B5BE-615F80196534}" dt="2022-06-17T03:21:15.640" v="4549" actId="1076"/>
        <pc:sldMkLst>
          <pc:docMk/>
          <pc:sldMk cId="3449235032" sldId="837"/>
        </pc:sldMkLst>
        <pc:spChg chg="mod">
          <ac:chgData name="Nelson Roque" userId="4b35f09a-03fd-4994-908f-da3654c5fef1" providerId="ADAL" clId="{9B614A6C-34F2-6348-B5BE-615F80196534}" dt="2022-06-17T03:19:52.042" v="4333" actId="20577"/>
          <ac:spMkLst>
            <pc:docMk/>
            <pc:sldMk cId="3449235032" sldId="837"/>
            <ac:spMk id="2" creationId="{515CDEA2-BAE0-615D-0518-8A0805693FDF}"/>
          </ac:spMkLst>
        </pc:spChg>
        <pc:spChg chg="mod">
          <ac:chgData name="Nelson Roque" userId="4b35f09a-03fd-4994-908f-da3654c5fef1" providerId="ADAL" clId="{9B614A6C-34F2-6348-B5BE-615F80196534}" dt="2022-06-17T03:21:13.350" v="4548" actId="27636"/>
          <ac:spMkLst>
            <pc:docMk/>
            <pc:sldMk cId="3449235032" sldId="837"/>
            <ac:spMk id="3" creationId="{74DD81B8-534A-B20C-3FDD-42D6DBE97A46}"/>
          </ac:spMkLst>
        </pc:spChg>
        <pc:picChg chg="add mod">
          <ac:chgData name="Nelson Roque" userId="4b35f09a-03fd-4994-908f-da3654c5fef1" providerId="ADAL" clId="{9B614A6C-34F2-6348-B5BE-615F80196534}" dt="2022-06-17T03:21:15.640" v="4549" actId="1076"/>
          <ac:picMkLst>
            <pc:docMk/>
            <pc:sldMk cId="3449235032" sldId="837"/>
            <ac:picMk id="5" creationId="{B8441402-ADD6-8ACF-0FB6-4E0BCBE6C1BE}"/>
          </ac:picMkLst>
        </pc:picChg>
      </pc:sldChg>
      <pc:sldChg chg="addSp modSp new mod">
        <pc:chgData name="Nelson Roque" userId="4b35f09a-03fd-4994-908f-da3654c5fef1" providerId="ADAL" clId="{9B614A6C-34F2-6348-B5BE-615F80196534}" dt="2022-06-17T03:43:49.410" v="4909" actId="20577"/>
        <pc:sldMkLst>
          <pc:docMk/>
          <pc:sldMk cId="743292942" sldId="838"/>
        </pc:sldMkLst>
        <pc:spChg chg="mod">
          <ac:chgData name="Nelson Roque" userId="4b35f09a-03fd-4994-908f-da3654c5fef1" providerId="ADAL" clId="{9B614A6C-34F2-6348-B5BE-615F80196534}" dt="2022-06-17T03:36:54.426" v="4661" actId="20577"/>
          <ac:spMkLst>
            <pc:docMk/>
            <pc:sldMk cId="743292942" sldId="838"/>
            <ac:spMk id="2" creationId="{BD447C1B-6487-F581-941F-64AB931CFF43}"/>
          </ac:spMkLst>
        </pc:spChg>
        <pc:spChg chg="mod">
          <ac:chgData name="Nelson Roque" userId="4b35f09a-03fd-4994-908f-da3654c5fef1" providerId="ADAL" clId="{9B614A6C-34F2-6348-B5BE-615F80196534}" dt="2022-06-17T03:43:49.410" v="4909" actId="20577"/>
          <ac:spMkLst>
            <pc:docMk/>
            <pc:sldMk cId="743292942" sldId="838"/>
            <ac:spMk id="3" creationId="{B1C5B35C-2703-94DF-C8DE-678E785EE012}"/>
          </ac:spMkLst>
        </pc:spChg>
        <pc:spChg chg="add mod">
          <ac:chgData name="Nelson Roque" userId="4b35f09a-03fd-4994-908f-da3654c5fef1" providerId="ADAL" clId="{9B614A6C-34F2-6348-B5BE-615F80196534}" dt="2022-06-17T03:41:36.689" v="4843" actId="14100"/>
          <ac:spMkLst>
            <pc:docMk/>
            <pc:sldMk cId="743292942" sldId="838"/>
            <ac:spMk id="14" creationId="{29BF3DAF-ED20-8AD1-C1F6-72D56B80F271}"/>
          </ac:spMkLst>
        </pc:spChg>
        <pc:picChg chg="add mod">
          <ac:chgData name="Nelson Roque" userId="4b35f09a-03fd-4994-908f-da3654c5fef1" providerId="ADAL" clId="{9B614A6C-34F2-6348-B5BE-615F80196534}" dt="2022-06-17T03:43:24.566" v="4889" actId="1076"/>
          <ac:picMkLst>
            <pc:docMk/>
            <pc:sldMk cId="743292942" sldId="838"/>
            <ac:picMk id="4" creationId="{C75C214A-1499-1CC6-1E59-13089BC78B8C}"/>
          </ac:picMkLst>
        </pc:picChg>
        <pc:picChg chg="add mod">
          <ac:chgData name="Nelson Roque" userId="4b35f09a-03fd-4994-908f-da3654c5fef1" providerId="ADAL" clId="{9B614A6C-34F2-6348-B5BE-615F80196534}" dt="2022-06-17T03:40:29.109" v="4815" actId="1076"/>
          <ac:picMkLst>
            <pc:docMk/>
            <pc:sldMk cId="743292942" sldId="838"/>
            <ac:picMk id="5" creationId="{01B2D4C9-E2FA-5288-7377-08ECBFDBEAB4}"/>
          </ac:picMkLst>
        </pc:picChg>
        <pc:picChg chg="add mod">
          <ac:chgData name="Nelson Roque" userId="4b35f09a-03fd-4994-908f-da3654c5fef1" providerId="ADAL" clId="{9B614A6C-34F2-6348-B5BE-615F80196534}" dt="2022-06-17T03:41:54.044" v="4850" actId="1076"/>
          <ac:picMkLst>
            <pc:docMk/>
            <pc:sldMk cId="743292942" sldId="838"/>
            <ac:picMk id="7" creationId="{BDD95DB8-EBCE-846D-69BC-E156039FE4C1}"/>
          </ac:picMkLst>
        </pc:picChg>
        <pc:picChg chg="add mod">
          <ac:chgData name="Nelson Roque" userId="4b35f09a-03fd-4994-908f-da3654c5fef1" providerId="ADAL" clId="{9B614A6C-34F2-6348-B5BE-615F80196534}" dt="2022-06-17T03:41:51.278" v="4849" actId="1076"/>
          <ac:picMkLst>
            <pc:docMk/>
            <pc:sldMk cId="743292942" sldId="838"/>
            <ac:picMk id="8" creationId="{C297488C-29F7-4612-B641-E448FF777807}"/>
          </ac:picMkLst>
        </pc:picChg>
        <pc:picChg chg="add mod">
          <ac:chgData name="Nelson Roque" userId="4b35f09a-03fd-4994-908f-da3654c5fef1" providerId="ADAL" clId="{9B614A6C-34F2-6348-B5BE-615F80196534}" dt="2022-06-17T03:43:03.871" v="4880" actId="1076"/>
          <ac:picMkLst>
            <pc:docMk/>
            <pc:sldMk cId="743292942" sldId="838"/>
            <ac:picMk id="9" creationId="{1FFCA00A-7EB0-B507-8164-84777DE88E7D}"/>
          </ac:picMkLst>
        </pc:picChg>
        <pc:picChg chg="add mod">
          <ac:chgData name="Nelson Roque" userId="4b35f09a-03fd-4994-908f-da3654c5fef1" providerId="ADAL" clId="{9B614A6C-34F2-6348-B5BE-615F80196534}" dt="2022-06-17T03:41:56.576" v="4851" actId="1076"/>
          <ac:picMkLst>
            <pc:docMk/>
            <pc:sldMk cId="743292942" sldId="838"/>
            <ac:picMk id="10" creationId="{C1EEFCA1-F334-8072-E4C3-1E8D5785F6BB}"/>
          </ac:picMkLst>
        </pc:picChg>
        <pc:picChg chg="add mod">
          <ac:chgData name="Nelson Roque" userId="4b35f09a-03fd-4994-908f-da3654c5fef1" providerId="ADAL" clId="{9B614A6C-34F2-6348-B5BE-615F80196534}" dt="2022-06-17T03:43:21.938" v="4888" actId="1076"/>
          <ac:picMkLst>
            <pc:docMk/>
            <pc:sldMk cId="743292942" sldId="838"/>
            <ac:picMk id="11" creationId="{EC2B9C0B-4AC0-C29E-0F0E-67E195B2B409}"/>
          </ac:picMkLst>
        </pc:picChg>
        <pc:picChg chg="add mod">
          <ac:chgData name="Nelson Roque" userId="4b35f09a-03fd-4994-908f-da3654c5fef1" providerId="ADAL" clId="{9B614A6C-34F2-6348-B5BE-615F80196534}" dt="2022-06-17T03:41:58.255" v="4852" actId="1076"/>
          <ac:picMkLst>
            <pc:docMk/>
            <pc:sldMk cId="743292942" sldId="838"/>
            <ac:picMk id="12" creationId="{15913E1C-180A-20A3-05BA-190D468B19E0}"/>
          </ac:picMkLst>
        </pc:picChg>
        <pc:picChg chg="add mod">
          <ac:chgData name="Nelson Roque" userId="4b35f09a-03fd-4994-908f-da3654c5fef1" providerId="ADAL" clId="{9B614A6C-34F2-6348-B5BE-615F80196534}" dt="2022-06-17T03:43:28.911" v="4891" actId="1076"/>
          <ac:picMkLst>
            <pc:docMk/>
            <pc:sldMk cId="743292942" sldId="838"/>
            <ac:picMk id="13" creationId="{60F78647-CA54-372C-2CF7-6EC2C7BC8E70}"/>
          </ac:picMkLst>
        </pc:picChg>
        <pc:picChg chg="add mod">
          <ac:chgData name="Nelson Roque" userId="4b35f09a-03fd-4994-908f-da3654c5fef1" providerId="ADAL" clId="{9B614A6C-34F2-6348-B5BE-615F80196534}" dt="2022-06-17T03:43:26.755" v="4890" actId="1076"/>
          <ac:picMkLst>
            <pc:docMk/>
            <pc:sldMk cId="743292942" sldId="838"/>
            <ac:picMk id="11266" creationId="{EBC5C408-9547-2045-AA5E-2576D1141CB5}"/>
          </ac:picMkLst>
        </pc:picChg>
        <pc:picChg chg="add mod">
          <ac:chgData name="Nelson Roque" userId="4b35f09a-03fd-4994-908f-da3654c5fef1" providerId="ADAL" clId="{9B614A6C-34F2-6348-B5BE-615F80196534}" dt="2022-06-17T03:43:14.913" v="4885" actId="1076"/>
          <ac:picMkLst>
            <pc:docMk/>
            <pc:sldMk cId="743292942" sldId="838"/>
            <ac:picMk id="11268" creationId="{48639689-5431-FFDF-03D7-124B83CF4854}"/>
          </ac:picMkLst>
        </pc:picChg>
      </pc:sldChg>
      <pc:sldChg chg="addSp modSp new mod">
        <pc:chgData name="Nelson Roque" userId="4b35f09a-03fd-4994-908f-da3654c5fef1" providerId="ADAL" clId="{9B614A6C-34F2-6348-B5BE-615F80196534}" dt="2022-06-17T03:53:44.550" v="5149" actId="20577"/>
        <pc:sldMkLst>
          <pc:docMk/>
          <pc:sldMk cId="2482841923" sldId="839"/>
        </pc:sldMkLst>
        <pc:spChg chg="mod">
          <ac:chgData name="Nelson Roque" userId="4b35f09a-03fd-4994-908f-da3654c5fef1" providerId="ADAL" clId="{9B614A6C-34F2-6348-B5BE-615F80196534}" dt="2022-06-17T03:53:27.892" v="5141" actId="20577"/>
          <ac:spMkLst>
            <pc:docMk/>
            <pc:sldMk cId="2482841923" sldId="839"/>
            <ac:spMk id="2" creationId="{EBE2D0FC-A9AD-0FBB-890B-7CE8A567B28D}"/>
          </ac:spMkLst>
        </pc:spChg>
        <pc:spChg chg="mod">
          <ac:chgData name="Nelson Roque" userId="4b35f09a-03fd-4994-908f-da3654c5fef1" providerId="ADAL" clId="{9B614A6C-34F2-6348-B5BE-615F80196534}" dt="2022-06-17T03:53:36.008" v="5143" actId="14100"/>
          <ac:spMkLst>
            <pc:docMk/>
            <pc:sldMk cId="2482841923" sldId="839"/>
            <ac:spMk id="3" creationId="{0FC68C35-99BD-C1D8-F6FE-957C7A8861AF}"/>
          </ac:spMkLst>
        </pc:spChg>
        <pc:spChg chg="add mod">
          <ac:chgData name="Nelson Roque" userId="4b35f09a-03fd-4994-908f-da3654c5fef1" providerId="ADAL" clId="{9B614A6C-34F2-6348-B5BE-615F80196534}" dt="2022-06-17T03:53:44.550" v="5149" actId="20577"/>
          <ac:spMkLst>
            <pc:docMk/>
            <pc:sldMk cId="2482841923" sldId="839"/>
            <ac:spMk id="5" creationId="{D485B5F3-0930-446D-EFAB-23AA13DEBD51}"/>
          </ac:spMkLst>
        </pc:spChg>
      </pc:sldChg>
      <pc:sldChg chg="modSp new mod">
        <pc:chgData name="Nelson Roque" userId="4b35f09a-03fd-4994-908f-da3654c5fef1" providerId="ADAL" clId="{9B614A6C-34F2-6348-B5BE-615F80196534}" dt="2022-06-17T03:55:11.136" v="5197" actId="113"/>
        <pc:sldMkLst>
          <pc:docMk/>
          <pc:sldMk cId="1186661298" sldId="840"/>
        </pc:sldMkLst>
        <pc:spChg chg="mod">
          <ac:chgData name="Nelson Roque" userId="4b35f09a-03fd-4994-908f-da3654c5fef1" providerId="ADAL" clId="{9B614A6C-34F2-6348-B5BE-615F80196534}" dt="2022-06-17T03:54:05.200" v="5154" actId="20577"/>
          <ac:spMkLst>
            <pc:docMk/>
            <pc:sldMk cId="1186661298" sldId="840"/>
            <ac:spMk id="2" creationId="{D37C3980-C758-F089-1751-5DEC6BD46CC5}"/>
          </ac:spMkLst>
        </pc:spChg>
        <pc:spChg chg="mod">
          <ac:chgData name="Nelson Roque" userId="4b35f09a-03fd-4994-908f-da3654c5fef1" providerId="ADAL" clId="{9B614A6C-34F2-6348-B5BE-615F80196534}" dt="2022-06-17T03:55:11.136" v="5197" actId="113"/>
          <ac:spMkLst>
            <pc:docMk/>
            <pc:sldMk cId="1186661298" sldId="840"/>
            <ac:spMk id="3" creationId="{48E8D97C-88AC-670A-ABCD-323507EA0107}"/>
          </ac:spMkLst>
        </pc:spChg>
      </pc:sldChg>
      <pc:sldChg chg="new del">
        <pc:chgData name="Nelson Roque" userId="4b35f09a-03fd-4994-908f-da3654c5fef1" providerId="ADAL" clId="{9B614A6C-34F2-6348-B5BE-615F80196534}" dt="2022-06-17T03:59:41.693" v="5261" actId="2696"/>
        <pc:sldMkLst>
          <pc:docMk/>
          <pc:sldMk cId="391774155" sldId="841"/>
        </pc:sldMkLst>
      </pc:sldChg>
      <pc:sldChg chg="addSp delSp modSp new mod">
        <pc:chgData name="Nelson Roque" userId="4b35f09a-03fd-4994-908f-da3654c5fef1" providerId="ADAL" clId="{9B614A6C-34F2-6348-B5BE-615F80196534}" dt="2022-06-17T04:00:35.186" v="5371" actId="404"/>
        <pc:sldMkLst>
          <pc:docMk/>
          <pc:sldMk cId="18135571" sldId="842"/>
        </pc:sldMkLst>
        <pc:spChg chg="mod">
          <ac:chgData name="Nelson Roque" userId="4b35f09a-03fd-4994-908f-da3654c5fef1" providerId="ADAL" clId="{9B614A6C-34F2-6348-B5BE-615F80196534}" dt="2022-06-17T03:59:31.085" v="5257" actId="20577"/>
          <ac:spMkLst>
            <pc:docMk/>
            <pc:sldMk cId="18135571" sldId="842"/>
            <ac:spMk id="2" creationId="{FE39CB97-67BF-2B36-268E-A6AE567857AF}"/>
          </ac:spMkLst>
        </pc:spChg>
        <pc:spChg chg="del">
          <ac:chgData name="Nelson Roque" userId="4b35f09a-03fd-4994-908f-da3654c5fef1" providerId="ADAL" clId="{9B614A6C-34F2-6348-B5BE-615F80196534}" dt="2022-06-17T03:59:32.142" v="5258"/>
          <ac:spMkLst>
            <pc:docMk/>
            <pc:sldMk cId="18135571" sldId="842"/>
            <ac:spMk id="3" creationId="{58FF219A-709F-4F0C-DF9E-FEA576023654}"/>
          </ac:spMkLst>
        </pc:spChg>
        <pc:spChg chg="add mod">
          <ac:chgData name="Nelson Roque" userId="4b35f09a-03fd-4994-908f-da3654c5fef1" providerId="ADAL" clId="{9B614A6C-34F2-6348-B5BE-615F80196534}" dt="2022-06-17T04:00:35.186" v="5371" actId="404"/>
          <ac:spMkLst>
            <pc:docMk/>
            <pc:sldMk cId="18135571" sldId="842"/>
            <ac:spMk id="5" creationId="{914C7F73-07C3-4E2D-F264-6D6B1DD538E5}"/>
          </ac:spMkLst>
        </pc:spChg>
        <pc:picChg chg="add mod">
          <ac:chgData name="Nelson Roque" userId="4b35f09a-03fd-4994-908f-da3654c5fef1" providerId="ADAL" clId="{9B614A6C-34F2-6348-B5BE-615F80196534}" dt="2022-06-17T03:59:37.280" v="5260" actId="1076"/>
          <ac:picMkLst>
            <pc:docMk/>
            <pc:sldMk cId="18135571" sldId="842"/>
            <ac:picMk id="4" creationId="{4AD94A44-5194-8AC8-E296-4BC22FD5DAC5}"/>
          </ac:picMkLst>
        </pc:picChg>
      </pc:sldChg>
      <pc:sldChg chg="modSp add mod">
        <pc:chgData name="Nelson Roque" userId="4b35f09a-03fd-4994-908f-da3654c5fef1" providerId="ADAL" clId="{9B614A6C-34F2-6348-B5BE-615F80196534}" dt="2022-06-17T04:19:22.214" v="6501" actId="20577"/>
        <pc:sldMkLst>
          <pc:docMk/>
          <pc:sldMk cId="3309669887" sldId="843"/>
        </pc:sldMkLst>
        <pc:spChg chg="mod">
          <ac:chgData name="Nelson Roque" userId="4b35f09a-03fd-4994-908f-da3654c5fef1" providerId="ADAL" clId="{9B614A6C-34F2-6348-B5BE-615F80196534}" dt="2022-06-17T04:08:30.725" v="5673" actId="20577"/>
          <ac:spMkLst>
            <pc:docMk/>
            <pc:sldMk cId="3309669887" sldId="843"/>
            <ac:spMk id="2" creationId="{F75F2CC9-9E7B-0BBF-24F9-498417D1809A}"/>
          </ac:spMkLst>
        </pc:spChg>
        <pc:spChg chg="mod">
          <ac:chgData name="Nelson Roque" userId="4b35f09a-03fd-4994-908f-da3654c5fef1" providerId="ADAL" clId="{9B614A6C-34F2-6348-B5BE-615F80196534}" dt="2022-06-17T04:19:22.214" v="6501" actId="20577"/>
          <ac:spMkLst>
            <pc:docMk/>
            <pc:sldMk cId="3309669887" sldId="843"/>
            <ac:spMk id="3" creationId="{5EE1F212-1E27-86F1-0D01-8A4DAB9714EC}"/>
          </ac:spMkLst>
        </pc:spChg>
      </pc:sldChg>
      <pc:sldChg chg="modSp add mod">
        <pc:chgData name="Nelson Roque" userId="4b35f09a-03fd-4994-908f-da3654c5fef1" providerId="ADAL" clId="{9B614A6C-34F2-6348-B5BE-615F80196534}" dt="2022-06-17T04:42:09.792" v="6543" actId="207"/>
        <pc:sldMkLst>
          <pc:docMk/>
          <pc:sldMk cId="2166860976" sldId="844"/>
        </pc:sldMkLst>
        <pc:spChg chg="mod">
          <ac:chgData name="Nelson Roque" userId="4b35f09a-03fd-4994-908f-da3654c5fef1" providerId="ADAL" clId="{9B614A6C-34F2-6348-B5BE-615F80196534}" dt="2022-06-17T04:14:43.073" v="6114" actId="20577"/>
          <ac:spMkLst>
            <pc:docMk/>
            <pc:sldMk cId="2166860976" sldId="844"/>
            <ac:spMk id="2" creationId="{F75F2CC9-9E7B-0BBF-24F9-498417D1809A}"/>
          </ac:spMkLst>
        </pc:spChg>
        <pc:spChg chg="mod">
          <ac:chgData name="Nelson Roque" userId="4b35f09a-03fd-4994-908f-da3654c5fef1" providerId="ADAL" clId="{9B614A6C-34F2-6348-B5BE-615F80196534}" dt="2022-06-17T04:42:09.792" v="6543" actId="207"/>
          <ac:spMkLst>
            <pc:docMk/>
            <pc:sldMk cId="2166860976" sldId="844"/>
            <ac:spMk id="3" creationId="{5EE1F212-1E27-86F1-0D01-8A4DAB9714EC}"/>
          </ac:spMkLst>
        </pc:spChg>
      </pc:sldChg>
      <pc:sldChg chg="modSp add mod">
        <pc:chgData name="Nelson Roque" userId="4b35f09a-03fd-4994-908f-da3654c5fef1" providerId="ADAL" clId="{9B614A6C-34F2-6348-B5BE-615F80196534}" dt="2022-06-17T06:49:50.329" v="7060" actId="20577"/>
        <pc:sldMkLst>
          <pc:docMk/>
          <pc:sldMk cId="2435920190" sldId="845"/>
        </pc:sldMkLst>
        <pc:spChg chg="mod">
          <ac:chgData name="Nelson Roque" userId="4b35f09a-03fd-4994-908f-da3654c5fef1" providerId="ADAL" clId="{9B614A6C-34F2-6348-B5BE-615F80196534}" dt="2022-06-17T06:47:41.453" v="6674" actId="20577"/>
          <ac:spMkLst>
            <pc:docMk/>
            <pc:sldMk cId="2435920190" sldId="845"/>
            <ac:spMk id="2" creationId="{91D55DF2-3C2A-90E1-91C0-5E168A70C869}"/>
          </ac:spMkLst>
        </pc:spChg>
        <pc:spChg chg="mod">
          <ac:chgData name="Nelson Roque" userId="4b35f09a-03fd-4994-908f-da3654c5fef1" providerId="ADAL" clId="{9B614A6C-34F2-6348-B5BE-615F80196534}" dt="2022-06-17T06:49:50.329" v="7060" actId="20577"/>
          <ac:spMkLst>
            <pc:docMk/>
            <pc:sldMk cId="2435920190" sldId="845"/>
            <ac:spMk id="3" creationId="{E4562876-8810-29EF-1EB5-E8499D0E5E75}"/>
          </ac:spMkLst>
        </pc:spChg>
      </pc:sldChg>
      <pc:sldChg chg="add del">
        <pc:chgData name="Nelson Roque" userId="4b35f09a-03fd-4994-908f-da3654c5fef1" providerId="ADAL" clId="{9B614A6C-34F2-6348-B5BE-615F80196534}" dt="2022-06-17T06:48:12.310" v="6802"/>
        <pc:sldMkLst>
          <pc:docMk/>
          <pc:sldMk cId="498783894" sldId="846"/>
        </pc:sldMkLst>
      </pc:sldChg>
    </pc:docChg>
  </pc:docChgLst>
  <pc:docChgLst>
    <pc:chgData name="Nelson Roque" userId="S::ne612914@ucf.edu::4b35f09a-03fd-4994-908f-da3654c5fef1" providerId="AD" clId="Web-{76DD8B86-3802-010E-B669-309FDF2567F9}"/>
    <pc:docChg chg="modSld">
      <pc:chgData name="Nelson Roque" userId="S::ne612914@ucf.edu::4b35f09a-03fd-4994-908f-da3654c5fef1" providerId="AD" clId="Web-{76DD8B86-3802-010E-B669-309FDF2567F9}" dt="2022-06-22T15:50:27.944" v="38" actId="20577"/>
      <pc:docMkLst>
        <pc:docMk/>
      </pc:docMkLst>
      <pc:sldChg chg="delSp">
        <pc:chgData name="Nelson Roque" userId="S::ne612914@ucf.edu::4b35f09a-03fd-4994-908f-da3654c5fef1" providerId="AD" clId="Web-{76DD8B86-3802-010E-B669-309FDF2567F9}" dt="2022-06-22T15:49:29.692" v="0"/>
        <pc:sldMkLst>
          <pc:docMk/>
          <pc:sldMk cId="270760858" sldId="256"/>
        </pc:sldMkLst>
        <pc:spChg chg="del">
          <ac:chgData name="Nelson Roque" userId="S::ne612914@ucf.edu::4b35f09a-03fd-4994-908f-da3654c5fef1" providerId="AD" clId="Web-{76DD8B86-3802-010E-B669-309FDF2567F9}" dt="2022-06-22T15:49:29.692" v="0"/>
          <ac:spMkLst>
            <pc:docMk/>
            <pc:sldMk cId="270760858" sldId="256"/>
            <ac:spMk id="18" creationId="{7B1856C2-730C-1EB7-EA97-E8D3D3E27DF0}"/>
          </ac:spMkLst>
        </pc:spChg>
      </pc:sldChg>
      <pc:sldChg chg="modSp">
        <pc:chgData name="Nelson Roque" userId="S::ne612914@ucf.edu::4b35f09a-03fd-4994-908f-da3654c5fef1" providerId="AD" clId="Web-{76DD8B86-3802-010E-B669-309FDF2567F9}" dt="2022-06-22T15:50:27.944" v="38" actId="20577"/>
        <pc:sldMkLst>
          <pc:docMk/>
          <pc:sldMk cId="2435920190" sldId="845"/>
        </pc:sldMkLst>
        <pc:spChg chg="mod">
          <ac:chgData name="Nelson Roque" userId="S::ne612914@ucf.edu::4b35f09a-03fd-4994-908f-da3654c5fef1" providerId="AD" clId="Web-{76DD8B86-3802-010E-B669-309FDF2567F9}" dt="2022-06-22T15:50:27.944" v="38" actId="20577"/>
          <ac:spMkLst>
            <pc:docMk/>
            <pc:sldMk cId="2435920190" sldId="845"/>
            <ac:spMk id="3" creationId="{E4562876-8810-29EF-1EB5-E8499D0E5E75}"/>
          </ac:spMkLst>
        </pc:spChg>
      </pc:sldChg>
    </pc:docChg>
  </pc:docChgLst>
  <pc:docChgLst>
    <pc:chgData name="Nelson Roque" userId="S::ne612914@ucf.edu::4b35f09a-03fd-4994-908f-da3654c5fef1" providerId="AD" clId="Web-{E7D21F7C-BEC8-7F25-7AF9-776773225F7F}"/>
    <pc:docChg chg="modSld">
      <pc:chgData name="Nelson Roque" userId="S::ne612914@ucf.edu::4b35f09a-03fd-4994-908f-da3654c5fef1" providerId="AD" clId="Web-{E7D21F7C-BEC8-7F25-7AF9-776773225F7F}" dt="2022-06-22T15:51:41.374" v="1" actId="20577"/>
      <pc:docMkLst>
        <pc:docMk/>
      </pc:docMkLst>
      <pc:sldChg chg="modSp">
        <pc:chgData name="Nelson Roque" userId="S::ne612914@ucf.edu::4b35f09a-03fd-4994-908f-da3654c5fef1" providerId="AD" clId="Web-{E7D21F7C-BEC8-7F25-7AF9-776773225F7F}" dt="2022-06-22T15:51:41.374" v="1" actId="20577"/>
        <pc:sldMkLst>
          <pc:docMk/>
          <pc:sldMk cId="270760858" sldId="256"/>
        </pc:sldMkLst>
        <pc:spChg chg="mod">
          <ac:chgData name="Nelson Roque" userId="S::ne612914@ucf.edu::4b35f09a-03fd-4994-908f-da3654c5fef1" providerId="AD" clId="Web-{E7D21F7C-BEC8-7F25-7AF9-776773225F7F}" dt="2022-06-22T15:51:41.374" v="1" actId="20577"/>
          <ac:spMkLst>
            <pc:docMk/>
            <pc:sldMk cId="270760858" sldId="256"/>
            <ac:spMk id="2" creationId="{220B4849-48D2-634B-9536-112B75610849}"/>
          </ac:spMkLst>
        </pc:spChg>
      </pc:sldChg>
    </pc:docChg>
  </pc:docChgLst>
  <pc:docChgLst>
    <pc:chgData name="Nelson Roque" userId="4b35f09a-03fd-4994-908f-da3654c5fef1" providerId="ADAL" clId="{B6745FD1-4CE7-1F4E-B2C1-261002E8921E}"/>
    <pc:docChg chg="undo custSel addSld delSld modSld sldOrd">
      <pc:chgData name="Nelson Roque" userId="4b35f09a-03fd-4994-908f-da3654c5fef1" providerId="ADAL" clId="{B6745FD1-4CE7-1F4E-B2C1-261002E8921E}" dt="2021-09-20T17:43:58.158" v="3094" actId="1076"/>
      <pc:docMkLst>
        <pc:docMk/>
      </pc:docMkLst>
      <pc:sldChg chg="addSp delSp modSp mod">
        <pc:chgData name="Nelson Roque" userId="4b35f09a-03fd-4994-908f-da3654c5fef1" providerId="ADAL" clId="{B6745FD1-4CE7-1F4E-B2C1-261002E8921E}" dt="2021-09-20T17:40:44.091" v="2916" actId="113"/>
        <pc:sldMkLst>
          <pc:docMk/>
          <pc:sldMk cId="270760858" sldId="256"/>
        </pc:sldMkLst>
        <pc:spChg chg="mod">
          <ac:chgData name="Nelson Roque" userId="4b35f09a-03fd-4994-908f-da3654c5fef1" providerId="ADAL" clId="{B6745FD1-4CE7-1F4E-B2C1-261002E8921E}" dt="2021-09-20T17:40:38.494" v="2913" actId="1076"/>
          <ac:spMkLst>
            <pc:docMk/>
            <pc:sldMk cId="270760858" sldId="256"/>
            <ac:spMk id="2" creationId="{220B4849-48D2-634B-9536-112B75610849}"/>
          </ac:spMkLst>
        </pc:spChg>
        <pc:spChg chg="mod">
          <ac:chgData name="Nelson Roque" userId="4b35f09a-03fd-4994-908f-da3654c5fef1" providerId="ADAL" clId="{B6745FD1-4CE7-1F4E-B2C1-261002E8921E}" dt="2021-09-20T17:40:44.091" v="2916" actId="113"/>
          <ac:spMkLst>
            <pc:docMk/>
            <pc:sldMk cId="270760858" sldId="256"/>
            <ac:spMk id="3" creationId="{E734698E-974D-7543-A510-2F4A5B306475}"/>
          </ac:spMkLst>
        </pc:spChg>
        <pc:spChg chg="add mod">
          <ac:chgData name="Nelson Roque" userId="4b35f09a-03fd-4994-908f-da3654c5fef1" providerId="ADAL" clId="{B6745FD1-4CE7-1F4E-B2C1-261002E8921E}" dt="2021-09-20T17:34:06.605" v="2704" actId="1076"/>
          <ac:spMkLst>
            <pc:docMk/>
            <pc:sldMk cId="270760858" sldId="256"/>
            <ac:spMk id="4" creationId="{C58CC44E-FC98-9746-BD0A-C9A555C1F23D}"/>
          </ac:spMkLst>
        </pc:spChg>
        <pc:spChg chg="add mod">
          <ac:chgData name="Nelson Roque" userId="4b35f09a-03fd-4994-908f-da3654c5fef1" providerId="ADAL" clId="{B6745FD1-4CE7-1F4E-B2C1-261002E8921E}" dt="2021-09-20T16:36:27.103" v="1731" actId="1076"/>
          <ac:spMkLst>
            <pc:docMk/>
            <pc:sldMk cId="270760858" sldId="256"/>
            <ac:spMk id="5" creationId="{C909E088-B48A-5940-8AE5-496F08B7F0EE}"/>
          </ac:spMkLst>
        </pc:spChg>
        <pc:spChg chg="add del mod">
          <ac:chgData name="Nelson Roque" userId="4b35f09a-03fd-4994-908f-da3654c5fef1" providerId="ADAL" clId="{B6745FD1-4CE7-1F4E-B2C1-261002E8921E}" dt="2021-09-20T17:40:23.129" v="2908" actId="478"/>
          <ac:spMkLst>
            <pc:docMk/>
            <pc:sldMk cId="270760858" sldId="256"/>
            <ac:spMk id="8" creationId="{48C58F61-E739-7C47-90F9-6ED596042110}"/>
          </ac:spMkLst>
        </pc:spChg>
        <pc:spChg chg="mod">
          <ac:chgData name="Nelson Roque" userId="4b35f09a-03fd-4994-908f-da3654c5fef1" providerId="ADAL" clId="{B6745FD1-4CE7-1F4E-B2C1-261002E8921E}" dt="2021-09-20T17:00:51.995" v="2060"/>
          <ac:spMkLst>
            <pc:docMk/>
            <pc:sldMk cId="270760858" sldId="256"/>
            <ac:spMk id="10" creationId="{9A4C60BA-DA8A-7848-8707-DAF079078E28}"/>
          </ac:spMkLst>
        </pc:spChg>
        <pc:spChg chg="mod">
          <ac:chgData name="Nelson Roque" userId="4b35f09a-03fd-4994-908f-da3654c5fef1" providerId="ADAL" clId="{B6745FD1-4CE7-1F4E-B2C1-261002E8921E}" dt="2021-09-20T17:00:55.941" v="2061" actId="207"/>
          <ac:spMkLst>
            <pc:docMk/>
            <pc:sldMk cId="270760858" sldId="256"/>
            <ac:spMk id="12" creationId="{3A0BB93A-DA82-3640-BE13-82A406E6ABD9}"/>
          </ac:spMkLst>
        </pc:spChg>
        <pc:spChg chg="add del mod">
          <ac:chgData name="Nelson Roque" userId="4b35f09a-03fd-4994-908f-da3654c5fef1" providerId="ADAL" clId="{B6745FD1-4CE7-1F4E-B2C1-261002E8921E}" dt="2021-09-20T17:40:17.920" v="2906" actId="478"/>
          <ac:spMkLst>
            <pc:docMk/>
            <pc:sldMk cId="270760858" sldId="256"/>
            <ac:spMk id="15" creationId="{082570D8-53E6-0442-9240-568F6F709EE5}"/>
          </ac:spMkLst>
        </pc:spChg>
        <pc:grpChg chg="add mod">
          <ac:chgData name="Nelson Roque" userId="4b35f09a-03fd-4994-908f-da3654c5fef1" providerId="ADAL" clId="{B6745FD1-4CE7-1F4E-B2C1-261002E8921E}" dt="2021-09-20T17:00:51.995" v="2060"/>
          <ac:grpSpMkLst>
            <pc:docMk/>
            <pc:sldMk cId="270760858" sldId="256"/>
            <ac:grpSpMk id="9" creationId="{77733B6C-16C0-B047-B134-90ED70187D52}"/>
          </ac:grpSpMkLst>
        </pc:grpChg>
        <pc:picChg chg="add mod">
          <ac:chgData name="Nelson Roque" userId="4b35f09a-03fd-4994-908f-da3654c5fef1" providerId="ADAL" clId="{B6745FD1-4CE7-1F4E-B2C1-261002E8921E}" dt="2021-09-20T16:36:27.103" v="1731" actId="1076"/>
          <ac:picMkLst>
            <pc:docMk/>
            <pc:sldMk cId="270760858" sldId="256"/>
            <ac:picMk id="7" creationId="{3A850738-3B06-C843-A88E-E8D72C175C9B}"/>
          </ac:picMkLst>
        </pc:picChg>
        <pc:picChg chg="mod">
          <ac:chgData name="Nelson Roque" userId="4b35f09a-03fd-4994-908f-da3654c5fef1" providerId="ADAL" clId="{B6745FD1-4CE7-1F4E-B2C1-261002E8921E}" dt="2021-09-20T17:00:51.995" v="2060"/>
          <ac:picMkLst>
            <pc:docMk/>
            <pc:sldMk cId="270760858" sldId="256"/>
            <ac:picMk id="11" creationId="{77A72D87-CF2C-014E-8BC2-0E559A7B0E53}"/>
          </ac:picMkLst>
        </pc:picChg>
        <pc:picChg chg="add del mod">
          <ac:chgData name="Nelson Roque" userId="4b35f09a-03fd-4994-908f-da3654c5fef1" providerId="ADAL" clId="{B6745FD1-4CE7-1F4E-B2C1-261002E8921E}" dt="2021-09-20T17:33:13.473" v="2684" actId="478"/>
          <ac:picMkLst>
            <pc:docMk/>
            <pc:sldMk cId="270760858" sldId="256"/>
            <ac:picMk id="3074" creationId="{E0C05B8E-1781-D441-9710-D0C2232FABDB}"/>
          </ac:picMkLst>
        </pc:picChg>
        <pc:picChg chg="add del">
          <ac:chgData name="Nelson Roque" userId="4b35f09a-03fd-4994-908f-da3654c5fef1" providerId="ADAL" clId="{B6745FD1-4CE7-1F4E-B2C1-261002E8921E}" dt="2021-09-20T17:39:43.461" v="2897" actId="478"/>
          <ac:picMkLst>
            <pc:docMk/>
            <pc:sldMk cId="270760858" sldId="256"/>
            <ac:picMk id="3076" creationId="{4B38E180-120F-F44A-BA25-B04179D95814}"/>
          </ac:picMkLst>
        </pc:picChg>
        <pc:picChg chg="add mod">
          <ac:chgData name="Nelson Roque" userId="4b35f09a-03fd-4994-908f-da3654c5fef1" providerId="ADAL" clId="{B6745FD1-4CE7-1F4E-B2C1-261002E8921E}" dt="2021-09-20T17:40:21.460" v="2907" actId="167"/>
          <ac:picMkLst>
            <pc:docMk/>
            <pc:sldMk cId="270760858" sldId="256"/>
            <ac:picMk id="3078" creationId="{26348172-369A-2145-9549-805917354713}"/>
          </ac:picMkLst>
        </pc:picChg>
        <pc:cxnChg chg="add mod">
          <ac:chgData name="Nelson Roque" userId="4b35f09a-03fd-4994-908f-da3654c5fef1" providerId="ADAL" clId="{B6745FD1-4CE7-1F4E-B2C1-261002E8921E}" dt="2021-09-20T17:34:06.605" v="2704" actId="1076"/>
          <ac:cxnSpMkLst>
            <pc:docMk/>
            <pc:sldMk cId="270760858" sldId="256"/>
            <ac:cxnSpMk id="14" creationId="{D665CDF6-E1F0-D846-9530-727E72F334B6}"/>
          </ac:cxnSpMkLst>
        </pc:cxnChg>
      </pc:sldChg>
      <pc:sldChg chg="addSp delSp modSp mod">
        <pc:chgData name="Nelson Roque" userId="4b35f09a-03fd-4994-908f-da3654c5fef1" providerId="ADAL" clId="{B6745FD1-4CE7-1F4E-B2C1-261002E8921E}" dt="2021-09-10T14:58:50.011" v="70" actId="478"/>
        <pc:sldMkLst>
          <pc:docMk/>
          <pc:sldMk cId="740963532" sldId="257"/>
        </pc:sldMkLst>
        <pc:spChg chg="mod">
          <ac:chgData name="Nelson Roque" userId="4b35f09a-03fd-4994-908f-da3654c5fef1" providerId="ADAL" clId="{B6745FD1-4CE7-1F4E-B2C1-261002E8921E}" dt="2021-09-10T14:57:39.316" v="10" actId="1076"/>
          <ac:spMkLst>
            <pc:docMk/>
            <pc:sldMk cId="740963532" sldId="257"/>
            <ac:spMk id="2" creationId="{0795157B-96BE-8141-84CC-314898C0615F}"/>
          </ac:spMkLst>
        </pc:spChg>
        <pc:spChg chg="mod">
          <ac:chgData name="Nelson Roque" userId="4b35f09a-03fd-4994-908f-da3654c5fef1" providerId="ADAL" clId="{B6745FD1-4CE7-1F4E-B2C1-261002E8921E}" dt="2021-09-10T14:57:00.380" v="8" actId="14100"/>
          <ac:spMkLst>
            <pc:docMk/>
            <pc:sldMk cId="740963532" sldId="257"/>
            <ac:spMk id="3" creationId="{C2A01779-556C-D943-B273-B6192FC3F90B}"/>
          </ac:spMkLst>
        </pc:spChg>
        <pc:spChg chg="add del mod">
          <ac:chgData name="Nelson Roque" userId="4b35f09a-03fd-4994-908f-da3654c5fef1" providerId="ADAL" clId="{B6745FD1-4CE7-1F4E-B2C1-261002E8921E}" dt="2021-09-10T14:57:45.664" v="13" actId="478"/>
          <ac:spMkLst>
            <pc:docMk/>
            <pc:sldMk cId="740963532" sldId="257"/>
            <ac:spMk id="4" creationId="{C7F8C623-5413-4849-92F6-7820D2C9A393}"/>
          </ac:spMkLst>
        </pc:spChg>
        <pc:picChg chg="add del">
          <ac:chgData name="Nelson Roque" userId="4b35f09a-03fd-4994-908f-da3654c5fef1" providerId="ADAL" clId="{B6745FD1-4CE7-1F4E-B2C1-261002E8921E}" dt="2021-09-10T14:58:50.011" v="70" actId="478"/>
          <ac:picMkLst>
            <pc:docMk/>
            <pc:sldMk cId="740963532" sldId="257"/>
            <ac:picMk id="1026" creationId="{C1315474-4FEF-A847-BEAF-BA937A6BDF67}"/>
          </ac:picMkLst>
        </pc:picChg>
      </pc:sldChg>
      <pc:sldChg chg="del">
        <pc:chgData name="Nelson Roque" userId="4b35f09a-03fd-4994-908f-da3654c5fef1" providerId="ADAL" clId="{B6745FD1-4CE7-1F4E-B2C1-261002E8921E}" dt="2021-09-10T14:58:52.104" v="71" actId="2696"/>
        <pc:sldMkLst>
          <pc:docMk/>
          <pc:sldMk cId="1444948164" sldId="258"/>
        </pc:sldMkLst>
      </pc:sldChg>
      <pc:sldChg chg="addSp delSp del ord modAnim">
        <pc:chgData name="Nelson Roque" userId="4b35f09a-03fd-4994-908f-da3654c5fef1" providerId="ADAL" clId="{B6745FD1-4CE7-1F4E-B2C1-261002E8921E}" dt="2021-09-20T17:01:44.036" v="2109" actId="2696"/>
        <pc:sldMkLst>
          <pc:docMk/>
          <pc:sldMk cId="3397755257" sldId="721"/>
        </pc:sldMkLst>
        <pc:grpChg chg="add del">
          <ac:chgData name="Nelson Roque" userId="4b35f09a-03fd-4994-908f-da3654c5fef1" providerId="ADAL" clId="{B6745FD1-4CE7-1F4E-B2C1-261002E8921E}" dt="2021-09-10T14:56:07.693" v="2" actId="478"/>
          <ac:grpSpMkLst>
            <pc:docMk/>
            <pc:sldMk cId="3397755257" sldId="721"/>
            <ac:grpSpMk id="9" creationId="{00000000-0000-0000-0000-000000000000}"/>
          </ac:grpSpMkLst>
        </pc:grpChg>
      </pc:sldChg>
      <pc:sldChg chg="addSp delSp modSp del mod ord">
        <pc:chgData name="Nelson Roque" userId="4b35f09a-03fd-4994-908f-da3654c5fef1" providerId="ADAL" clId="{B6745FD1-4CE7-1F4E-B2C1-261002E8921E}" dt="2021-09-20T17:05:34.361" v="2195" actId="2696"/>
        <pc:sldMkLst>
          <pc:docMk/>
          <pc:sldMk cId="3702767361" sldId="773"/>
        </pc:sldMkLst>
        <pc:spChg chg="del mod">
          <ac:chgData name="Nelson Roque" userId="4b35f09a-03fd-4994-908f-da3654c5fef1" providerId="ADAL" clId="{B6745FD1-4CE7-1F4E-B2C1-261002E8921E}" dt="2021-09-20T16:01:16.977" v="351" actId="478"/>
          <ac:spMkLst>
            <pc:docMk/>
            <pc:sldMk cId="3702767361" sldId="773"/>
            <ac:spMk id="2" creationId="{435F768B-6ECB-DC4C-BA02-7F958B605640}"/>
          </ac:spMkLst>
        </pc:spChg>
        <pc:spChg chg="add del">
          <ac:chgData name="Nelson Roque" userId="4b35f09a-03fd-4994-908f-da3654c5fef1" providerId="ADAL" clId="{B6745FD1-4CE7-1F4E-B2C1-261002E8921E}" dt="2021-09-20T16:00:38.601" v="333"/>
          <ac:spMkLst>
            <pc:docMk/>
            <pc:sldMk cId="3702767361" sldId="773"/>
            <ac:spMk id="3" creationId="{7BCD1E1B-8A8F-A845-84F5-491FA7626EF1}"/>
          </ac:spMkLst>
        </pc:spChg>
        <pc:spChg chg="del mod">
          <ac:chgData name="Nelson Roque" userId="4b35f09a-03fd-4994-908f-da3654c5fef1" providerId="ADAL" clId="{B6745FD1-4CE7-1F4E-B2C1-261002E8921E}" dt="2021-09-20T17:05:27.708" v="2192" actId="21"/>
          <ac:spMkLst>
            <pc:docMk/>
            <pc:sldMk cId="3702767361" sldId="773"/>
            <ac:spMk id="4" creationId="{E03ACBDD-50E2-4E40-8C0F-1096CFC63274}"/>
          </ac:spMkLst>
        </pc:spChg>
        <pc:spChg chg="add del mod">
          <ac:chgData name="Nelson Roque" userId="4b35f09a-03fd-4994-908f-da3654c5fef1" providerId="ADAL" clId="{B6745FD1-4CE7-1F4E-B2C1-261002E8921E}" dt="2021-09-20T17:05:27.708" v="2192" actId="21"/>
          <ac:spMkLst>
            <pc:docMk/>
            <pc:sldMk cId="3702767361" sldId="773"/>
            <ac:spMk id="6" creationId="{EDB4A071-0748-DF4C-B827-96AC32DF662A}"/>
          </ac:spMkLst>
        </pc:spChg>
        <pc:spChg chg="mod">
          <ac:chgData name="Nelson Roque" userId="4b35f09a-03fd-4994-908f-da3654c5fef1" providerId="ADAL" clId="{B6745FD1-4CE7-1F4E-B2C1-261002E8921E}" dt="2021-09-20T16:19:49.831" v="1211" actId="122"/>
          <ac:spMkLst>
            <pc:docMk/>
            <pc:sldMk cId="3702767361" sldId="773"/>
            <ac:spMk id="10" creationId="{DAFBB5DB-F82B-5E4E-B72C-E537E0BFE459}"/>
          </ac:spMkLst>
        </pc:spChg>
        <pc:spChg chg="del mod">
          <ac:chgData name="Nelson Roque" userId="4b35f09a-03fd-4994-908f-da3654c5fef1" providerId="ADAL" clId="{B6745FD1-4CE7-1F4E-B2C1-261002E8921E}" dt="2021-09-20T17:05:27.708" v="2192" actId="21"/>
          <ac:spMkLst>
            <pc:docMk/>
            <pc:sldMk cId="3702767361" sldId="773"/>
            <ac:spMk id="12" creationId="{E9E52F4F-1B8A-6B44-9A7D-50DBE0424FB0}"/>
          </ac:spMkLst>
        </pc:spChg>
        <pc:spChg chg="add del mod">
          <ac:chgData name="Nelson Roque" userId="4b35f09a-03fd-4994-908f-da3654c5fef1" providerId="ADAL" clId="{B6745FD1-4CE7-1F4E-B2C1-261002E8921E}" dt="2021-09-20T17:05:27.708" v="2192" actId="21"/>
          <ac:spMkLst>
            <pc:docMk/>
            <pc:sldMk cId="3702767361" sldId="773"/>
            <ac:spMk id="16" creationId="{346E3341-D162-E64A-8869-B289D8E1B473}"/>
          </ac:spMkLst>
        </pc:spChg>
        <pc:spChg chg="add del mod">
          <ac:chgData name="Nelson Roque" userId="4b35f09a-03fd-4994-908f-da3654c5fef1" providerId="ADAL" clId="{B6745FD1-4CE7-1F4E-B2C1-261002E8921E}" dt="2021-09-20T16:02:51.835" v="383" actId="478"/>
          <ac:spMkLst>
            <pc:docMk/>
            <pc:sldMk cId="3702767361" sldId="773"/>
            <ac:spMk id="19" creationId="{FB08E70C-B607-5B48-8276-BDDD678B0878}"/>
          </ac:spMkLst>
        </pc:spChg>
        <pc:spChg chg="add del mod">
          <ac:chgData name="Nelson Roque" userId="4b35f09a-03fd-4994-908f-da3654c5fef1" providerId="ADAL" clId="{B6745FD1-4CE7-1F4E-B2C1-261002E8921E}" dt="2021-09-20T17:05:27.708" v="2192" actId="21"/>
          <ac:spMkLst>
            <pc:docMk/>
            <pc:sldMk cId="3702767361" sldId="773"/>
            <ac:spMk id="25" creationId="{440FA50F-E7C5-0546-A5EE-BA27DD2EA253}"/>
          </ac:spMkLst>
        </pc:spChg>
        <pc:spChg chg="add del mod">
          <ac:chgData name="Nelson Roque" userId="4b35f09a-03fd-4994-908f-da3654c5fef1" providerId="ADAL" clId="{B6745FD1-4CE7-1F4E-B2C1-261002E8921E}" dt="2021-09-20T17:05:27.708" v="2192" actId="21"/>
          <ac:spMkLst>
            <pc:docMk/>
            <pc:sldMk cId="3702767361" sldId="773"/>
            <ac:spMk id="26" creationId="{0F3DF98C-D0DF-EB48-8784-300C5D705D98}"/>
          </ac:spMkLst>
        </pc:spChg>
        <pc:picChg chg="del mod">
          <ac:chgData name="Nelson Roque" userId="4b35f09a-03fd-4994-908f-da3654c5fef1" providerId="ADAL" clId="{B6745FD1-4CE7-1F4E-B2C1-261002E8921E}" dt="2021-09-20T17:05:27.708" v="2192" actId="21"/>
          <ac:picMkLst>
            <pc:docMk/>
            <pc:sldMk cId="3702767361" sldId="773"/>
            <ac:picMk id="5" creationId="{067D69C5-FC23-6A49-8CBA-DEEBCC6F4DE2}"/>
          </ac:picMkLst>
        </pc:picChg>
        <pc:picChg chg="add del mod">
          <ac:chgData name="Nelson Roque" userId="4b35f09a-03fd-4994-908f-da3654c5fef1" providerId="ADAL" clId="{B6745FD1-4CE7-1F4E-B2C1-261002E8921E}" dt="2021-09-20T17:05:27.708" v="2192" actId="21"/>
          <ac:picMkLst>
            <pc:docMk/>
            <pc:sldMk cId="3702767361" sldId="773"/>
            <ac:picMk id="20" creationId="{81753236-510F-5F4B-BE5B-41115CB4F302}"/>
          </ac:picMkLst>
        </pc:picChg>
        <pc:picChg chg="add del mod">
          <ac:chgData name="Nelson Roque" userId="4b35f09a-03fd-4994-908f-da3654c5fef1" providerId="ADAL" clId="{B6745FD1-4CE7-1F4E-B2C1-261002E8921E}" dt="2021-09-20T17:05:27.708" v="2192" actId="21"/>
          <ac:picMkLst>
            <pc:docMk/>
            <pc:sldMk cId="3702767361" sldId="773"/>
            <ac:picMk id="1026" creationId="{642B8C80-DDC9-4A45-AFC1-DFA1C504406E}"/>
          </ac:picMkLst>
        </pc:picChg>
        <pc:picChg chg="add del mod">
          <ac:chgData name="Nelson Roque" userId="4b35f09a-03fd-4994-908f-da3654c5fef1" providerId="ADAL" clId="{B6745FD1-4CE7-1F4E-B2C1-261002E8921E}" dt="2021-09-20T17:05:27.708" v="2192" actId="21"/>
          <ac:picMkLst>
            <pc:docMk/>
            <pc:sldMk cId="3702767361" sldId="773"/>
            <ac:picMk id="1028" creationId="{B7E960A7-6C0B-E146-B7C7-E1C839CB524B}"/>
          </ac:picMkLst>
        </pc:picChg>
        <pc:picChg chg="add del mod">
          <ac:chgData name="Nelson Roque" userId="4b35f09a-03fd-4994-908f-da3654c5fef1" providerId="ADAL" clId="{B6745FD1-4CE7-1F4E-B2C1-261002E8921E}" dt="2021-09-20T17:05:27.708" v="2192" actId="21"/>
          <ac:picMkLst>
            <pc:docMk/>
            <pc:sldMk cId="3702767361" sldId="773"/>
            <ac:picMk id="1030" creationId="{FC686B8C-7E94-E44D-99A3-B9C252B6D73D}"/>
          </ac:picMkLst>
        </pc:picChg>
        <pc:picChg chg="add del mod">
          <ac:chgData name="Nelson Roque" userId="4b35f09a-03fd-4994-908f-da3654c5fef1" providerId="ADAL" clId="{B6745FD1-4CE7-1F4E-B2C1-261002E8921E}" dt="2021-09-20T16:00:30.208" v="331" actId="478"/>
          <ac:picMkLst>
            <pc:docMk/>
            <pc:sldMk cId="3702767361" sldId="773"/>
            <ac:picMk id="1032" creationId="{9274F7B8-FEC2-9E40-984D-D81188B6BB1A}"/>
          </ac:picMkLst>
        </pc:picChg>
        <pc:picChg chg="add del mod">
          <ac:chgData name="Nelson Roque" userId="4b35f09a-03fd-4994-908f-da3654c5fef1" providerId="ADAL" clId="{B6745FD1-4CE7-1F4E-B2C1-261002E8921E}" dt="2021-09-20T17:05:27.708" v="2192" actId="21"/>
          <ac:picMkLst>
            <pc:docMk/>
            <pc:sldMk cId="3702767361" sldId="773"/>
            <ac:picMk id="1036" creationId="{AEF85A01-565D-D349-B8DD-7E023171007F}"/>
          </ac:picMkLst>
        </pc:picChg>
        <pc:picChg chg="del mod">
          <ac:chgData name="Nelson Roque" userId="4b35f09a-03fd-4994-908f-da3654c5fef1" providerId="ADAL" clId="{B6745FD1-4CE7-1F4E-B2C1-261002E8921E}" dt="2021-09-20T17:05:27.708" v="2192" actId="21"/>
          <ac:picMkLst>
            <pc:docMk/>
            <pc:sldMk cId="3702767361" sldId="773"/>
            <ac:picMk id="2050" creationId="{1F56A5FC-E50E-6045-9303-30F4998BA0DD}"/>
          </ac:picMkLst>
        </pc:picChg>
        <pc:picChg chg="del mod">
          <ac:chgData name="Nelson Roque" userId="4b35f09a-03fd-4994-908f-da3654c5fef1" providerId="ADAL" clId="{B6745FD1-4CE7-1F4E-B2C1-261002E8921E}" dt="2021-09-20T17:05:27.708" v="2192" actId="21"/>
          <ac:picMkLst>
            <pc:docMk/>
            <pc:sldMk cId="3702767361" sldId="773"/>
            <ac:picMk id="2056" creationId="{80990B5D-19BB-D241-9DBF-8DD1A43C2974}"/>
          </ac:picMkLst>
        </pc:picChg>
        <pc:picChg chg="del mod">
          <ac:chgData name="Nelson Roque" userId="4b35f09a-03fd-4994-908f-da3654c5fef1" providerId="ADAL" clId="{B6745FD1-4CE7-1F4E-B2C1-261002E8921E}" dt="2021-09-20T17:05:27.708" v="2192" actId="21"/>
          <ac:picMkLst>
            <pc:docMk/>
            <pc:sldMk cId="3702767361" sldId="773"/>
            <ac:picMk id="2058" creationId="{B470064F-11A9-674E-9707-ABDEE72FE5A9}"/>
          </ac:picMkLst>
        </pc:picChg>
        <pc:picChg chg="del mod">
          <ac:chgData name="Nelson Roque" userId="4b35f09a-03fd-4994-908f-da3654c5fef1" providerId="ADAL" clId="{B6745FD1-4CE7-1F4E-B2C1-261002E8921E}" dt="2021-09-20T15:58:54.077" v="266" actId="478"/>
          <ac:picMkLst>
            <pc:docMk/>
            <pc:sldMk cId="3702767361" sldId="773"/>
            <ac:picMk id="2060" creationId="{B959012F-23E8-A849-8973-E4C4A8A5E112}"/>
          </ac:picMkLst>
        </pc:picChg>
        <pc:picChg chg="del mod">
          <ac:chgData name="Nelson Roque" userId="4b35f09a-03fd-4994-908f-da3654c5fef1" providerId="ADAL" clId="{B6745FD1-4CE7-1F4E-B2C1-261002E8921E}" dt="2021-09-20T17:05:27.708" v="2192" actId="21"/>
          <ac:picMkLst>
            <pc:docMk/>
            <pc:sldMk cId="3702767361" sldId="773"/>
            <ac:picMk id="2062" creationId="{C4D84889-9095-8649-9DAD-7AB147F78BE8}"/>
          </ac:picMkLst>
        </pc:picChg>
        <pc:picChg chg="del mod">
          <ac:chgData name="Nelson Roque" userId="4b35f09a-03fd-4994-908f-da3654c5fef1" providerId="ADAL" clId="{B6745FD1-4CE7-1F4E-B2C1-261002E8921E}" dt="2021-09-20T17:05:27.708" v="2192" actId="21"/>
          <ac:picMkLst>
            <pc:docMk/>
            <pc:sldMk cId="3702767361" sldId="773"/>
            <ac:picMk id="2064" creationId="{7DA23AD1-2B5A-CC41-A482-9972530AF1D6}"/>
          </ac:picMkLst>
        </pc:picChg>
        <pc:picChg chg="del mod">
          <ac:chgData name="Nelson Roque" userId="4b35f09a-03fd-4994-908f-da3654c5fef1" providerId="ADAL" clId="{B6745FD1-4CE7-1F4E-B2C1-261002E8921E}" dt="2021-09-20T17:05:27.708" v="2192" actId="21"/>
          <ac:picMkLst>
            <pc:docMk/>
            <pc:sldMk cId="3702767361" sldId="773"/>
            <ac:picMk id="2066" creationId="{A18DADCE-D0BD-974E-9353-30630C0BBC1F}"/>
          </ac:picMkLst>
        </pc:picChg>
        <pc:picChg chg="del mod">
          <ac:chgData name="Nelson Roque" userId="4b35f09a-03fd-4994-908f-da3654c5fef1" providerId="ADAL" clId="{B6745FD1-4CE7-1F4E-B2C1-261002E8921E}" dt="2021-09-20T17:05:27.708" v="2192" actId="21"/>
          <ac:picMkLst>
            <pc:docMk/>
            <pc:sldMk cId="3702767361" sldId="773"/>
            <ac:picMk id="2068" creationId="{7E36DA13-21E6-AA49-B556-1EB11B0055E6}"/>
          </ac:picMkLst>
        </pc:picChg>
        <pc:cxnChg chg="add del mod">
          <ac:chgData name="Nelson Roque" userId="4b35f09a-03fd-4994-908f-da3654c5fef1" providerId="ADAL" clId="{B6745FD1-4CE7-1F4E-B2C1-261002E8921E}" dt="2021-09-20T17:05:27.708" v="2192" actId="21"/>
          <ac:cxnSpMkLst>
            <pc:docMk/>
            <pc:sldMk cId="3702767361" sldId="773"/>
            <ac:cxnSpMk id="8" creationId="{8B42F127-E814-7647-BF66-73848032E7CB}"/>
          </ac:cxnSpMkLst>
        </pc:cxnChg>
        <pc:cxnChg chg="add del mod">
          <ac:chgData name="Nelson Roque" userId="4b35f09a-03fd-4994-908f-da3654c5fef1" providerId="ADAL" clId="{B6745FD1-4CE7-1F4E-B2C1-261002E8921E}" dt="2021-09-20T17:05:27.708" v="2192" actId="21"/>
          <ac:cxnSpMkLst>
            <pc:docMk/>
            <pc:sldMk cId="3702767361" sldId="773"/>
            <ac:cxnSpMk id="29" creationId="{76B2D2A4-1E56-5D4B-9CF2-21666E14E6ED}"/>
          </ac:cxnSpMkLst>
        </pc:cxnChg>
      </pc:sldChg>
      <pc:sldChg chg="addSp delSp modSp add mod">
        <pc:chgData name="Nelson Roque" userId="4b35f09a-03fd-4994-908f-da3654c5fef1" providerId="ADAL" clId="{B6745FD1-4CE7-1F4E-B2C1-261002E8921E}" dt="2021-09-20T17:04:40.224" v="2170" actId="208"/>
        <pc:sldMkLst>
          <pc:docMk/>
          <pc:sldMk cId="2552594514" sldId="774"/>
        </pc:sldMkLst>
        <pc:spChg chg="del">
          <ac:chgData name="Nelson Roque" userId="4b35f09a-03fd-4994-908f-da3654c5fef1" providerId="ADAL" clId="{B6745FD1-4CE7-1F4E-B2C1-261002E8921E}" dt="2021-09-10T14:58:09.412" v="15" actId="478"/>
          <ac:spMkLst>
            <pc:docMk/>
            <pc:sldMk cId="2552594514" sldId="774"/>
            <ac:spMk id="3" creationId="{C2A01779-556C-D943-B273-B6192FC3F90B}"/>
          </ac:spMkLst>
        </pc:spChg>
        <pc:spChg chg="add mod">
          <ac:chgData name="Nelson Roque" userId="4b35f09a-03fd-4994-908f-da3654c5fef1" providerId="ADAL" clId="{B6745FD1-4CE7-1F4E-B2C1-261002E8921E}" dt="2021-09-10T14:58:47.029" v="69" actId="113"/>
          <ac:spMkLst>
            <pc:docMk/>
            <pc:sldMk cId="2552594514" sldId="774"/>
            <ac:spMk id="4" creationId="{524903A0-6376-9641-8A20-B1B35679FC22}"/>
          </ac:spMkLst>
        </pc:spChg>
        <pc:spChg chg="add mod">
          <ac:chgData name="Nelson Roque" userId="4b35f09a-03fd-4994-908f-da3654c5fef1" providerId="ADAL" clId="{B6745FD1-4CE7-1F4E-B2C1-261002E8921E}" dt="2021-09-20T17:03:21.430" v="2161" actId="1076"/>
          <ac:spMkLst>
            <pc:docMk/>
            <pc:sldMk cId="2552594514" sldId="774"/>
            <ac:spMk id="5" creationId="{43D592B2-0171-5D4D-97F6-F57F5CE6EF13}"/>
          </ac:spMkLst>
        </pc:spChg>
        <pc:graphicFrameChg chg="add mod modGraphic">
          <ac:chgData name="Nelson Roque" userId="4b35f09a-03fd-4994-908f-da3654c5fef1" providerId="ADAL" clId="{B6745FD1-4CE7-1F4E-B2C1-261002E8921E}" dt="2021-09-20T17:03:24.228" v="2162" actId="1076"/>
          <ac:graphicFrameMkLst>
            <pc:docMk/>
            <pc:sldMk cId="2552594514" sldId="774"/>
            <ac:graphicFrameMk id="3" creationId="{40E289C9-0361-0B4B-85EA-B50596ACFC71}"/>
          </ac:graphicFrameMkLst>
        </pc:graphicFrameChg>
        <pc:picChg chg="del mod">
          <ac:chgData name="Nelson Roque" userId="4b35f09a-03fd-4994-908f-da3654c5fef1" providerId="ADAL" clId="{B6745FD1-4CE7-1F4E-B2C1-261002E8921E}" dt="2021-09-20T16:06:14.684" v="711" actId="478"/>
          <ac:picMkLst>
            <pc:docMk/>
            <pc:sldMk cId="2552594514" sldId="774"/>
            <ac:picMk id="1026" creationId="{C1315474-4FEF-A847-BEAF-BA937A6BDF67}"/>
          </ac:picMkLst>
        </pc:picChg>
        <pc:cxnChg chg="add mod">
          <ac:chgData name="Nelson Roque" userId="4b35f09a-03fd-4994-908f-da3654c5fef1" providerId="ADAL" clId="{B6745FD1-4CE7-1F4E-B2C1-261002E8921E}" dt="2021-09-20T17:04:40.224" v="2170" actId="208"/>
          <ac:cxnSpMkLst>
            <pc:docMk/>
            <pc:sldMk cId="2552594514" sldId="774"/>
            <ac:cxnSpMk id="7" creationId="{19F16C01-C36E-994F-9184-47E965829563}"/>
          </ac:cxnSpMkLst>
        </pc:cxnChg>
        <pc:cxnChg chg="add mod">
          <ac:chgData name="Nelson Roque" userId="4b35f09a-03fd-4994-908f-da3654c5fef1" providerId="ADAL" clId="{B6745FD1-4CE7-1F4E-B2C1-261002E8921E}" dt="2021-09-20T17:04:40.224" v="2170" actId="208"/>
          <ac:cxnSpMkLst>
            <pc:docMk/>
            <pc:sldMk cId="2552594514" sldId="774"/>
            <ac:cxnSpMk id="9" creationId="{C2AF0FF0-D83A-2345-AA8D-CCEE321AFA8A}"/>
          </ac:cxnSpMkLst>
        </pc:cxnChg>
        <pc:cxnChg chg="add mod">
          <ac:chgData name="Nelson Roque" userId="4b35f09a-03fd-4994-908f-da3654c5fef1" providerId="ADAL" clId="{B6745FD1-4CE7-1F4E-B2C1-261002E8921E}" dt="2021-09-20T17:04:40.224" v="2170" actId="208"/>
          <ac:cxnSpMkLst>
            <pc:docMk/>
            <pc:sldMk cId="2552594514" sldId="774"/>
            <ac:cxnSpMk id="11" creationId="{B13A716A-CB7C-9E47-BCA5-5D3E4ADAD4D1}"/>
          </ac:cxnSpMkLst>
        </pc:cxnChg>
      </pc:sldChg>
      <pc:sldChg chg="modSp new mod ord">
        <pc:chgData name="Nelson Roque" userId="4b35f09a-03fd-4994-908f-da3654c5fef1" providerId="ADAL" clId="{B6745FD1-4CE7-1F4E-B2C1-261002E8921E}" dt="2021-09-20T17:04:54.163" v="2171" actId="20578"/>
        <pc:sldMkLst>
          <pc:docMk/>
          <pc:sldMk cId="182923387" sldId="775"/>
        </pc:sldMkLst>
        <pc:spChg chg="mod">
          <ac:chgData name="Nelson Roque" userId="4b35f09a-03fd-4994-908f-da3654c5fef1" providerId="ADAL" clId="{B6745FD1-4CE7-1F4E-B2C1-261002E8921E}" dt="2021-09-20T15:57:29.314" v="117" actId="20577"/>
          <ac:spMkLst>
            <pc:docMk/>
            <pc:sldMk cId="182923387" sldId="775"/>
            <ac:spMk id="2" creationId="{1B16430F-3888-D54D-B50A-E7E5DDA5D322}"/>
          </ac:spMkLst>
        </pc:spChg>
        <pc:spChg chg="mod">
          <ac:chgData name="Nelson Roque" userId="4b35f09a-03fd-4994-908f-da3654c5fef1" providerId="ADAL" clId="{B6745FD1-4CE7-1F4E-B2C1-261002E8921E}" dt="2021-09-20T16:22:26.174" v="1354" actId="20577"/>
          <ac:spMkLst>
            <pc:docMk/>
            <pc:sldMk cId="182923387" sldId="775"/>
            <ac:spMk id="3" creationId="{1AE4D179-AF74-314E-8F19-E9E2C86D42A6}"/>
          </ac:spMkLst>
        </pc:spChg>
      </pc:sldChg>
      <pc:sldChg chg="addSp delSp modSp new mod">
        <pc:chgData name="Nelson Roque" userId="4b35f09a-03fd-4994-908f-da3654c5fef1" providerId="ADAL" clId="{B6745FD1-4CE7-1F4E-B2C1-261002E8921E}" dt="2021-09-20T17:36:33.334" v="2799" actId="20577"/>
        <pc:sldMkLst>
          <pc:docMk/>
          <pc:sldMk cId="832387779" sldId="776"/>
        </pc:sldMkLst>
        <pc:spChg chg="mod">
          <ac:chgData name="Nelson Roque" userId="4b35f09a-03fd-4994-908f-da3654c5fef1" providerId="ADAL" clId="{B6745FD1-4CE7-1F4E-B2C1-261002E8921E}" dt="2021-09-20T16:06:00.388" v="679" actId="20577"/>
          <ac:spMkLst>
            <pc:docMk/>
            <pc:sldMk cId="832387779" sldId="776"/>
            <ac:spMk id="2" creationId="{DBC81342-1F32-E749-B888-AA5EF31982C1}"/>
          </ac:spMkLst>
        </pc:spChg>
        <pc:spChg chg="mod">
          <ac:chgData name="Nelson Roque" userId="4b35f09a-03fd-4994-908f-da3654c5fef1" providerId="ADAL" clId="{B6745FD1-4CE7-1F4E-B2C1-261002E8921E}" dt="2021-09-20T17:36:33.334" v="2799" actId="20577"/>
          <ac:spMkLst>
            <pc:docMk/>
            <pc:sldMk cId="832387779" sldId="776"/>
            <ac:spMk id="3" creationId="{32B46247-1F1C-6F46-944D-AF4A3E27A656}"/>
          </ac:spMkLst>
        </pc:spChg>
        <pc:spChg chg="add del mod">
          <ac:chgData name="Nelson Roque" userId="4b35f09a-03fd-4994-908f-da3654c5fef1" providerId="ADAL" clId="{B6745FD1-4CE7-1F4E-B2C1-261002E8921E}" dt="2021-09-20T16:27:21.930" v="1538" actId="21"/>
          <ac:spMkLst>
            <pc:docMk/>
            <pc:sldMk cId="832387779" sldId="776"/>
            <ac:spMk id="4" creationId="{8A0AF0B0-28D6-7D42-9A54-88C85B8E0945}"/>
          </ac:spMkLst>
        </pc:spChg>
        <pc:spChg chg="mod">
          <ac:chgData name="Nelson Roque" userId="4b35f09a-03fd-4994-908f-da3654c5fef1" providerId="ADAL" clId="{B6745FD1-4CE7-1F4E-B2C1-261002E8921E}" dt="2021-09-20T17:01:07.049" v="2062"/>
          <ac:spMkLst>
            <pc:docMk/>
            <pc:sldMk cId="832387779" sldId="776"/>
            <ac:spMk id="6" creationId="{E1C7E5E1-344B-4F41-A036-2B81EEAF9F69}"/>
          </ac:spMkLst>
        </pc:spChg>
        <pc:spChg chg="mod">
          <ac:chgData name="Nelson Roque" userId="4b35f09a-03fd-4994-908f-da3654c5fef1" providerId="ADAL" clId="{B6745FD1-4CE7-1F4E-B2C1-261002E8921E}" dt="2021-09-20T17:01:07.049" v="2062"/>
          <ac:spMkLst>
            <pc:docMk/>
            <pc:sldMk cId="832387779" sldId="776"/>
            <ac:spMk id="8" creationId="{F385FB6D-ABE8-F14A-9BD4-E2FA98CC228A}"/>
          </ac:spMkLst>
        </pc:spChg>
        <pc:grpChg chg="add del mod">
          <ac:chgData name="Nelson Roque" userId="4b35f09a-03fd-4994-908f-da3654c5fef1" providerId="ADAL" clId="{B6745FD1-4CE7-1F4E-B2C1-261002E8921E}" dt="2021-09-20T17:01:12.006" v="2063"/>
          <ac:grpSpMkLst>
            <pc:docMk/>
            <pc:sldMk cId="832387779" sldId="776"/>
            <ac:grpSpMk id="5" creationId="{CD41AAB3-8D0D-5D47-B883-7BBB34AA5AA6}"/>
          </ac:grpSpMkLst>
        </pc:grpChg>
        <pc:picChg chg="mod">
          <ac:chgData name="Nelson Roque" userId="4b35f09a-03fd-4994-908f-da3654c5fef1" providerId="ADAL" clId="{B6745FD1-4CE7-1F4E-B2C1-261002E8921E}" dt="2021-09-20T17:01:07.049" v="2062"/>
          <ac:picMkLst>
            <pc:docMk/>
            <pc:sldMk cId="832387779" sldId="776"/>
            <ac:picMk id="7" creationId="{B0E493F7-AAF8-9A45-8692-156790870BD4}"/>
          </ac:picMkLst>
        </pc:picChg>
      </pc:sldChg>
      <pc:sldChg chg="addSp modSp add mod ord">
        <pc:chgData name="Nelson Roque" userId="4b35f09a-03fd-4994-908f-da3654c5fef1" providerId="ADAL" clId="{B6745FD1-4CE7-1F4E-B2C1-261002E8921E}" dt="2021-09-20T17:14:49.929" v="2485" actId="1076"/>
        <pc:sldMkLst>
          <pc:docMk/>
          <pc:sldMk cId="3765161400" sldId="777"/>
        </pc:sldMkLst>
        <pc:spChg chg="mod">
          <ac:chgData name="Nelson Roque" userId="4b35f09a-03fd-4994-908f-da3654c5fef1" providerId="ADAL" clId="{B6745FD1-4CE7-1F4E-B2C1-261002E8921E}" dt="2021-09-20T17:13:49.587" v="2454" actId="20577"/>
          <ac:spMkLst>
            <pc:docMk/>
            <pc:sldMk cId="3765161400" sldId="777"/>
            <ac:spMk id="2" creationId="{0795157B-96BE-8141-84CC-314898C0615F}"/>
          </ac:spMkLst>
        </pc:spChg>
        <pc:spChg chg="add mod">
          <ac:chgData name="Nelson Roque" userId="4b35f09a-03fd-4994-908f-da3654c5fef1" providerId="ADAL" clId="{B6745FD1-4CE7-1F4E-B2C1-261002E8921E}" dt="2021-09-20T17:14:46.429" v="2484" actId="1076"/>
          <ac:spMkLst>
            <pc:docMk/>
            <pc:sldMk cId="3765161400" sldId="777"/>
            <ac:spMk id="3" creationId="{413DA558-8C51-B946-85B6-D206C2FDE538}"/>
          </ac:spMkLst>
        </pc:spChg>
        <pc:spChg chg="add mod">
          <ac:chgData name="Nelson Roque" userId="4b35f09a-03fd-4994-908f-da3654c5fef1" providerId="ADAL" clId="{B6745FD1-4CE7-1F4E-B2C1-261002E8921E}" dt="2021-09-20T17:14:49.929" v="2485" actId="1076"/>
          <ac:spMkLst>
            <pc:docMk/>
            <pc:sldMk cId="3765161400" sldId="777"/>
            <ac:spMk id="5" creationId="{405D6196-4DF4-2646-AF4D-0D05E06EBB7E}"/>
          </ac:spMkLst>
        </pc:spChg>
        <pc:picChg chg="mod">
          <ac:chgData name="Nelson Roque" userId="4b35f09a-03fd-4994-908f-da3654c5fef1" providerId="ADAL" clId="{B6745FD1-4CE7-1F4E-B2C1-261002E8921E}" dt="2021-09-20T17:14:44.695" v="2483" actId="1076"/>
          <ac:picMkLst>
            <pc:docMk/>
            <pc:sldMk cId="3765161400" sldId="777"/>
            <ac:picMk id="1026" creationId="{C1315474-4FEF-A847-BEAF-BA937A6BDF67}"/>
          </ac:picMkLst>
        </pc:picChg>
        <pc:cxnChg chg="add mod">
          <ac:chgData name="Nelson Roque" userId="4b35f09a-03fd-4994-908f-da3654c5fef1" providerId="ADAL" clId="{B6745FD1-4CE7-1F4E-B2C1-261002E8921E}" dt="2021-09-20T17:14:49.929" v="2485" actId="1076"/>
          <ac:cxnSpMkLst>
            <pc:docMk/>
            <pc:sldMk cId="3765161400" sldId="777"/>
            <ac:cxnSpMk id="7" creationId="{60185F87-9118-9944-935E-92BC19F7D02E}"/>
          </ac:cxnSpMkLst>
        </pc:cxnChg>
      </pc:sldChg>
      <pc:sldChg chg="addSp modSp new del mod ord">
        <pc:chgData name="Nelson Roque" userId="4b35f09a-03fd-4994-908f-da3654c5fef1" providerId="ADAL" clId="{B6745FD1-4CE7-1F4E-B2C1-261002E8921E}" dt="2021-09-20T16:25:03.940" v="1386" actId="2696"/>
        <pc:sldMkLst>
          <pc:docMk/>
          <pc:sldMk cId="3220774034" sldId="778"/>
        </pc:sldMkLst>
        <pc:spChg chg="add mod">
          <ac:chgData name="Nelson Roque" userId="4b35f09a-03fd-4994-908f-da3654c5fef1" providerId="ADAL" clId="{B6745FD1-4CE7-1F4E-B2C1-261002E8921E}" dt="2021-09-20T16:14:38.183" v="1109" actId="113"/>
          <ac:spMkLst>
            <pc:docMk/>
            <pc:sldMk cId="3220774034" sldId="778"/>
            <ac:spMk id="2" creationId="{0AAD7356-ADFA-D14D-9F8C-9F479650D12B}"/>
          </ac:spMkLst>
        </pc:spChg>
        <pc:picChg chg="add mod">
          <ac:chgData name="Nelson Roque" userId="4b35f09a-03fd-4994-908f-da3654c5fef1" providerId="ADAL" clId="{B6745FD1-4CE7-1F4E-B2C1-261002E8921E}" dt="2021-09-20T16:24:49.364" v="1357" actId="962"/>
          <ac:picMkLst>
            <pc:docMk/>
            <pc:sldMk cId="3220774034" sldId="778"/>
            <ac:picMk id="4" creationId="{EA9174ED-86CE-1545-868A-1BB7D718CA99}"/>
          </ac:picMkLst>
        </pc:picChg>
      </pc:sldChg>
      <pc:sldChg chg="addSp delSp modSp new del mod ord">
        <pc:chgData name="Nelson Roque" userId="4b35f09a-03fd-4994-908f-da3654c5fef1" providerId="ADAL" clId="{B6745FD1-4CE7-1F4E-B2C1-261002E8921E}" dt="2021-09-20T17:10:27.019" v="2329" actId="2696"/>
        <pc:sldMkLst>
          <pc:docMk/>
          <pc:sldMk cId="3455903983" sldId="779"/>
        </pc:sldMkLst>
        <pc:spChg chg="mod">
          <ac:chgData name="Nelson Roque" userId="4b35f09a-03fd-4994-908f-da3654c5fef1" providerId="ADAL" clId="{B6745FD1-4CE7-1F4E-B2C1-261002E8921E}" dt="2021-09-20T16:24:58.766" v="1383" actId="20577"/>
          <ac:spMkLst>
            <pc:docMk/>
            <pc:sldMk cId="3455903983" sldId="779"/>
            <ac:spMk id="2" creationId="{CC3BD9BD-70AA-1245-B03A-A3DAC5F096D9}"/>
          </ac:spMkLst>
        </pc:spChg>
        <pc:picChg chg="add del mod">
          <ac:chgData name="Nelson Roque" userId="4b35f09a-03fd-4994-908f-da3654c5fef1" providerId="ADAL" clId="{B6745FD1-4CE7-1F4E-B2C1-261002E8921E}" dt="2021-09-20T17:06:27.748" v="2234" actId="21"/>
          <ac:picMkLst>
            <pc:docMk/>
            <pc:sldMk cId="3455903983" sldId="779"/>
            <ac:picMk id="4" creationId="{3985886F-BCB0-714B-853A-64108A07FF35}"/>
          </ac:picMkLst>
        </pc:picChg>
      </pc:sldChg>
      <pc:sldChg chg="addSp delSp modSp new mod">
        <pc:chgData name="Nelson Roque" userId="4b35f09a-03fd-4994-908f-da3654c5fef1" providerId="ADAL" clId="{B6745FD1-4CE7-1F4E-B2C1-261002E8921E}" dt="2021-09-20T16:26:58.435" v="1489" actId="20577"/>
        <pc:sldMkLst>
          <pc:docMk/>
          <pc:sldMk cId="1775141244" sldId="780"/>
        </pc:sldMkLst>
        <pc:spChg chg="mod">
          <ac:chgData name="Nelson Roque" userId="4b35f09a-03fd-4994-908f-da3654c5fef1" providerId="ADAL" clId="{B6745FD1-4CE7-1F4E-B2C1-261002E8921E}" dt="2021-09-20T16:25:24.663" v="1438" actId="20577"/>
          <ac:spMkLst>
            <pc:docMk/>
            <pc:sldMk cId="1775141244" sldId="780"/>
            <ac:spMk id="2" creationId="{A7C53793-08D6-C34D-95D7-19BBFAFD08C6}"/>
          </ac:spMkLst>
        </pc:spChg>
        <pc:spChg chg="mod">
          <ac:chgData name="Nelson Roque" userId="4b35f09a-03fd-4994-908f-da3654c5fef1" providerId="ADAL" clId="{B6745FD1-4CE7-1F4E-B2C1-261002E8921E}" dt="2021-09-20T16:26:58.435" v="1489" actId="20577"/>
          <ac:spMkLst>
            <pc:docMk/>
            <pc:sldMk cId="1775141244" sldId="780"/>
            <ac:spMk id="3" creationId="{BB159546-FED9-EB49-AF8F-A38D3AA418EA}"/>
          </ac:spMkLst>
        </pc:spChg>
        <pc:picChg chg="add del mod">
          <ac:chgData name="Nelson Roque" userId="4b35f09a-03fd-4994-908f-da3654c5fef1" providerId="ADAL" clId="{B6745FD1-4CE7-1F4E-B2C1-261002E8921E}" dt="2021-09-20T16:25:45.734" v="1455" actId="21"/>
          <ac:picMkLst>
            <pc:docMk/>
            <pc:sldMk cId="1775141244" sldId="780"/>
            <ac:picMk id="5" creationId="{0F664C56-C7A7-7B47-9090-6EAD656FCA69}"/>
          </ac:picMkLst>
        </pc:picChg>
        <pc:picChg chg="add mod">
          <ac:chgData name="Nelson Roque" userId="4b35f09a-03fd-4994-908f-da3654c5fef1" providerId="ADAL" clId="{B6745FD1-4CE7-1F4E-B2C1-261002E8921E}" dt="2021-09-20T16:26:54.788" v="1487" actId="1076"/>
          <ac:picMkLst>
            <pc:docMk/>
            <pc:sldMk cId="1775141244" sldId="780"/>
            <ac:picMk id="6" creationId="{48DDC2D8-9FB7-8C49-ACF2-F4BBC472044C}"/>
          </ac:picMkLst>
        </pc:picChg>
        <pc:picChg chg="add mod modCrop">
          <ac:chgData name="Nelson Roque" userId="4b35f09a-03fd-4994-908f-da3654c5fef1" providerId="ADAL" clId="{B6745FD1-4CE7-1F4E-B2C1-261002E8921E}" dt="2021-09-20T16:26:56.319" v="1488" actId="1076"/>
          <ac:picMkLst>
            <pc:docMk/>
            <pc:sldMk cId="1775141244" sldId="780"/>
            <ac:picMk id="8" creationId="{AD1A8D3A-971D-2546-BB12-73B68F8D0B12}"/>
          </ac:picMkLst>
        </pc:picChg>
      </pc:sldChg>
      <pc:sldChg chg="addSp delSp modSp new mod ord">
        <pc:chgData name="Nelson Roque" userId="4b35f09a-03fd-4994-908f-da3654c5fef1" providerId="ADAL" clId="{B6745FD1-4CE7-1F4E-B2C1-261002E8921E}" dt="2021-09-20T17:43:58.158" v="3094" actId="1076"/>
        <pc:sldMkLst>
          <pc:docMk/>
          <pc:sldMk cId="3922788691" sldId="781"/>
        </pc:sldMkLst>
        <pc:spChg chg="mod">
          <ac:chgData name="Nelson Roque" userId="4b35f09a-03fd-4994-908f-da3654c5fef1" providerId="ADAL" clId="{B6745FD1-4CE7-1F4E-B2C1-261002E8921E}" dt="2021-09-20T16:30:40.231" v="1633" actId="20577"/>
          <ac:spMkLst>
            <pc:docMk/>
            <pc:sldMk cId="3922788691" sldId="781"/>
            <ac:spMk id="2" creationId="{0B1E9C5D-3B5C-A64D-98A0-4EEB9F1774D3}"/>
          </ac:spMkLst>
        </pc:spChg>
        <pc:spChg chg="del">
          <ac:chgData name="Nelson Roque" userId="4b35f09a-03fd-4994-908f-da3654c5fef1" providerId="ADAL" clId="{B6745FD1-4CE7-1F4E-B2C1-261002E8921E}" dt="2021-09-20T16:30:03.143" v="1596"/>
          <ac:spMkLst>
            <pc:docMk/>
            <pc:sldMk cId="3922788691" sldId="781"/>
            <ac:spMk id="3" creationId="{48944B41-57CA-184C-B461-3F9EF11F2F07}"/>
          </ac:spMkLst>
        </pc:spChg>
        <pc:spChg chg="add mod">
          <ac:chgData name="Nelson Roque" userId="4b35f09a-03fd-4994-908f-da3654c5fef1" providerId="ADAL" clId="{B6745FD1-4CE7-1F4E-B2C1-261002E8921E}" dt="2021-09-20T17:43:56.192" v="3093" actId="403"/>
          <ac:spMkLst>
            <pc:docMk/>
            <pc:sldMk cId="3922788691" sldId="781"/>
            <ac:spMk id="6" creationId="{97A00E51-9F7C-834B-B381-D2E6E0332C1E}"/>
          </ac:spMkLst>
        </pc:spChg>
        <pc:picChg chg="add mod">
          <ac:chgData name="Nelson Roque" userId="4b35f09a-03fd-4994-908f-da3654c5fef1" providerId="ADAL" clId="{B6745FD1-4CE7-1F4E-B2C1-261002E8921E}" dt="2021-09-20T17:43:58.158" v="3094" actId="1076"/>
          <ac:picMkLst>
            <pc:docMk/>
            <pc:sldMk cId="3922788691" sldId="781"/>
            <ac:picMk id="5" creationId="{93B9C8BF-1E2D-084C-8C67-EEE4024B8830}"/>
          </ac:picMkLst>
        </pc:picChg>
        <pc:picChg chg="add mod">
          <ac:chgData name="Nelson Roque" userId="4b35f09a-03fd-4994-908f-da3654c5fef1" providerId="ADAL" clId="{B6745FD1-4CE7-1F4E-B2C1-261002E8921E}" dt="2021-09-20T17:43:28.839" v="3037" actId="1076"/>
          <ac:picMkLst>
            <pc:docMk/>
            <pc:sldMk cId="3922788691" sldId="781"/>
            <ac:picMk id="2050" creationId="{F887FC82-174D-D349-8B92-825E1160D5B8}"/>
          </ac:picMkLst>
        </pc:picChg>
      </pc:sldChg>
      <pc:sldChg chg="addSp delSp modSp add mod">
        <pc:chgData name="Nelson Roque" userId="4b35f09a-03fd-4994-908f-da3654c5fef1" providerId="ADAL" clId="{B6745FD1-4CE7-1F4E-B2C1-261002E8921E}" dt="2021-09-20T16:43:42.787" v="1972" actId="1076"/>
        <pc:sldMkLst>
          <pc:docMk/>
          <pc:sldMk cId="4060623866" sldId="782"/>
        </pc:sldMkLst>
        <pc:spChg chg="mod">
          <ac:chgData name="Nelson Roque" userId="4b35f09a-03fd-4994-908f-da3654c5fef1" providerId="ADAL" clId="{B6745FD1-4CE7-1F4E-B2C1-261002E8921E}" dt="2021-09-20T16:36:58.795" v="1764" actId="20577"/>
          <ac:spMkLst>
            <pc:docMk/>
            <pc:sldMk cId="4060623866" sldId="782"/>
            <ac:spMk id="2" creationId="{0B1E9C5D-3B5C-A64D-98A0-4EEB9F1774D3}"/>
          </ac:spMkLst>
        </pc:spChg>
        <pc:spChg chg="add del mod">
          <ac:chgData name="Nelson Roque" userId="4b35f09a-03fd-4994-908f-da3654c5fef1" providerId="ADAL" clId="{B6745FD1-4CE7-1F4E-B2C1-261002E8921E}" dt="2021-09-20T16:37:24.641" v="1767" actId="478"/>
          <ac:spMkLst>
            <pc:docMk/>
            <pc:sldMk cId="4060623866" sldId="782"/>
            <ac:spMk id="4" creationId="{2995D9D5-B4C2-974C-B762-690FDA71A44C}"/>
          </ac:spMkLst>
        </pc:spChg>
        <pc:picChg chg="del">
          <ac:chgData name="Nelson Roque" userId="4b35f09a-03fd-4994-908f-da3654c5fef1" providerId="ADAL" clId="{B6745FD1-4CE7-1F4E-B2C1-261002E8921E}" dt="2021-09-20T16:37:01.049" v="1766" actId="478"/>
          <ac:picMkLst>
            <pc:docMk/>
            <pc:sldMk cId="4060623866" sldId="782"/>
            <ac:picMk id="5" creationId="{93B9C8BF-1E2D-084C-8C67-EEE4024B8830}"/>
          </ac:picMkLst>
        </pc:picChg>
        <pc:picChg chg="add mod modCrop">
          <ac:chgData name="Nelson Roque" userId="4b35f09a-03fd-4994-908f-da3654c5fef1" providerId="ADAL" clId="{B6745FD1-4CE7-1F4E-B2C1-261002E8921E}" dt="2021-09-20T16:43:42.787" v="1972" actId="1076"/>
          <ac:picMkLst>
            <pc:docMk/>
            <pc:sldMk cId="4060623866" sldId="782"/>
            <ac:picMk id="7" creationId="{B96982D4-28A6-A74C-A77D-C660A218634E}"/>
          </ac:picMkLst>
        </pc:picChg>
        <pc:picChg chg="del">
          <ac:chgData name="Nelson Roque" userId="4b35f09a-03fd-4994-908f-da3654c5fef1" providerId="ADAL" clId="{B6745FD1-4CE7-1F4E-B2C1-261002E8921E}" dt="2021-09-20T16:37:00.221" v="1765" actId="478"/>
          <ac:picMkLst>
            <pc:docMk/>
            <pc:sldMk cId="4060623866" sldId="782"/>
            <ac:picMk id="2050" creationId="{F887FC82-174D-D349-8B92-825E1160D5B8}"/>
          </ac:picMkLst>
        </pc:picChg>
        <pc:picChg chg="add mod">
          <ac:chgData name="Nelson Roque" userId="4b35f09a-03fd-4994-908f-da3654c5fef1" providerId="ADAL" clId="{B6745FD1-4CE7-1F4E-B2C1-261002E8921E}" dt="2021-09-20T16:43:16.301" v="1962" actId="1076"/>
          <ac:picMkLst>
            <pc:docMk/>
            <pc:sldMk cId="4060623866" sldId="782"/>
            <ac:picMk id="5122" creationId="{6D234631-5698-DA45-BCE5-C50C49D65820}"/>
          </ac:picMkLst>
        </pc:picChg>
        <pc:picChg chg="add mod">
          <ac:chgData name="Nelson Roque" userId="4b35f09a-03fd-4994-908f-da3654c5fef1" providerId="ADAL" clId="{B6745FD1-4CE7-1F4E-B2C1-261002E8921E}" dt="2021-09-20T16:43:14.894" v="1961" actId="1076"/>
          <ac:picMkLst>
            <pc:docMk/>
            <pc:sldMk cId="4060623866" sldId="782"/>
            <ac:picMk id="5124" creationId="{25631FFA-5E15-994D-AC21-79B674ABD098}"/>
          </ac:picMkLst>
        </pc:picChg>
      </pc:sldChg>
      <pc:sldChg chg="addSp modSp new mod">
        <pc:chgData name="Nelson Roque" userId="4b35f09a-03fd-4994-908f-da3654c5fef1" providerId="ADAL" clId="{B6745FD1-4CE7-1F4E-B2C1-261002E8921E}" dt="2021-09-20T16:42:08.689" v="1948" actId="1076"/>
        <pc:sldMkLst>
          <pc:docMk/>
          <pc:sldMk cId="1233762483" sldId="783"/>
        </pc:sldMkLst>
        <pc:spChg chg="mod">
          <ac:chgData name="Nelson Roque" userId="4b35f09a-03fd-4994-908f-da3654c5fef1" providerId="ADAL" clId="{B6745FD1-4CE7-1F4E-B2C1-261002E8921E}" dt="2021-09-20T16:40:58.806" v="1824" actId="20577"/>
          <ac:spMkLst>
            <pc:docMk/>
            <pc:sldMk cId="1233762483" sldId="783"/>
            <ac:spMk id="2" creationId="{B288912E-10B4-5747-A796-51CA2D0D8A05}"/>
          </ac:spMkLst>
        </pc:spChg>
        <pc:spChg chg="mod">
          <ac:chgData name="Nelson Roque" userId="4b35f09a-03fd-4994-908f-da3654c5fef1" providerId="ADAL" clId="{B6745FD1-4CE7-1F4E-B2C1-261002E8921E}" dt="2021-09-20T16:41:26.786" v="1946" actId="20577"/>
          <ac:spMkLst>
            <pc:docMk/>
            <pc:sldMk cId="1233762483" sldId="783"/>
            <ac:spMk id="3" creationId="{DBA5AE74-06D7-C648-89A0-A8640E00D5B0}"/>
          </ac:spMkLst>
        </pc:spChg>
        <pc:picChg chg="add mod">
          <ac:chgData name="Nelson Roque" userId="4b35f09a-03fd-4994-908f-da3654c5fef1" providerId="ADAL" clId="{B6745FD1-4CE7-1F4E-B2C1-261002E8921E}" dt="2021-09-20T16:42:08.689" v="1948" actId="1076"/>
          <ac:picMkLst>
            <pc:docMk/>
            <pc:sldMk cId="1233762483" sldId="783"/>
            <ac:picMk id="4" creationId="{EC06DE91-13E8-0E4C-934B-DEA1795F6435}"/>
          </ac:picMkLst>
        </pc:picChg>
      </pc:sldChg>
      <pc:sldChg chg="addSp delSp modSp new mod">
        <pc:chgData name="Nelson Roque" userId="4b35f09a-03fd-4994-908f-da3654c5fef1" providerId="ADAL" clId="{B6745FD1-4CE7-1F4E-B2C1-261002E8921E}" dt="2021-09-20T17:02:27.707" v="2138" actId="20577"/>
        <pc:sldMkLst>
          <pc:docMk/>
          <pc:sldMk cId="36892656" sldId="784"/>
        </pc:sldMkLst>
        <pc:spChg chg="mod">
          <ac:chgData name="Nelson Roque" userId="4b35f09a-03fd-4994-908f-da3654c5fef1" providerId="ADAL" clId="{B6745FD1-4CE7-1F4E-B2C1-261002E8921E}" dt="2021-09-20T17:02:27.707" v="2138" actId="20577"/>
          <ac:spMkLst>
            <pc:docMk/>
            <pc:sldMk cId="36892656" sldId="784"/>
            <ac:spMk id="2" creationId="{0EEFF4C7-80DE-8948-9035-7692B2DB5527}"/>
          </ac:spMkLst>
        </pc:spChg>
        <pc:spChg chg="del mod">
          <ac:chgData name="Nelson Roque" userId="4b35f09a-03fd-4994-908f-da3654c5fef1" providerId="ADAL" clId="{B6745FD1-4CE7-1F4E-B2C1-261002E8921E}" dt="2021-09-20T16:48:03.610" v="1975" actId="931"/>
          <ac:spMkLst>
            <pc:docMk/>
            <pc:sldMk cId="36892656" sldId="784"/>
            <ac:spMk id="3" creationId="{939DB5B2-9B01-574A-A6C8-F1665477F768}"/>
          </ac:spMkLst>
        </pc:spChg>
        <pc:spChg chg="add mod">
          <ac:chgData name="Nelson Roque" userId="4b35f09a-03fd-4994-908f-da3654c5fef1" providerId="ADAL" clId="{B6745FD1-4CE7-1F4E-B2C1-261002E8921E}" dt="2021-09-20T16:52:57.766" v="2044" actId="1076"/>
          <ac:spMkLst>
            <pc:docMk/>
            <pc:sldMk cId="36892656" sldId="784"/>
            <ac:spMk id="6" creationId="{D2A53FB3-E7A6-0B41-91E5-C86C8BE57FDA}"/>
          </ac:spMkLst>
        </pc:spChg>
        <pc:picChg chg="add mod">
          <ac:chgData name="Nelson Roque" userId="4b35f09a-03fd-4994-908f-da3654c5fef1" providerId="ADAL" clId="{B6745FD1-4CE7-1F4E-B2C1-261002E8921E}" dt="2021-09-20T16:52:51.610" v="2042" actId="1076"/>
          <ac:picMkLst>
            <pc:docMk/>
            <pc:sldMk cId="36892656" sldId="784"/>
            <ac:picMk id="5" creationId="{BEBA7AB8-9B7F-E74A-851B-ACED70E3ADA4}"/>
          </ac:picMkLst>
        </pc:picChg>
      </pc:sldChg>
      <pc:sldChg chg="addSp delSp modSp new del mod">
        <pc:chgData name="Nelson Roque" userId="4b35f09a-03fd-4994-908f-da3654c5fef1" providerId="ADAL" clId="{B6745FD1-4CE7-1F4E-B2C1-261002E8921E}" dt="2021-09-20T17:17:14.092" v="2531" actId="2696"/>
        <pc:sldMkLst>
          <pc:docMk/>
          <pc:sldMk cId="29082797" sldId="785"/>
        </pc:sldMkLst>
        <pc:spChg chg="add mod">
          <ac:chgData name="Nelson Roque" userId="4b35f09a-03fd-4994-908f-da3654c5fef1" providerId="ADAL" clId="{B6745FD1-4CE7-1F4E-B2C1-261002E8921E}" dt="2021-09-20T17:00:35.102" v="2059" actId="1076"/>
          <ac:spMkLst>
            <pc:docMk/>
            <pc:sldMk cId="29082797" sldId="785"/>
            <ac:spMk id="2" creationId="{550B5E07-59FC-EB4F-9728-8C7546075A28}"/>
          </ac:spMkLst>
        </pc:spChg>
        <pc:spChg chg="add del mod">
          <ac:chgData name="Nelson Roque" userId="4b35f09a-03fd-4994-908f-da3654c5fef1" providerId="ADAL" clId="{B6745FD1-4CE7-1F4E-B2C1-261002E8921E}" dt="2021-09-20T17:17:03.039" v="2525" actId="21"/>
          <ac:spMkLst>
            <pc:docMk/>
            <pc:sldMk cId="29082797" sldId="785"/>
            <ac:spMk id="3" creationId="{BD8BC5E0-4FB9-AA44-AECA-C8E3F31975E8}"/>
          </ac:spMkLst>
        </pc:spChg>
        <pc:spChg chg="add mod">
          <ac:chgData name="Nelson Roque" userId="4b35f09a-03fd-4994-908f-da3654c5fef1" providerId="ADAL" clId="{B6745FD1-4CE7-1F4E-B2C1-261002E8921E}" dt="2021-09-20T17:16:46.617" v="2505" actId="20577"/>
          <ac:spMkLst>
            <pc:docMk/>
            <pc:sldMk cId="29082797" sldId="785"/>
            <ac:spMk id="6" creationId="{539D808F-3E3E-4F4C-BF52-578515F7767C}"/>
          </ac:spMkLst>
        </pc:spChg>
        <pc:picChg chg="add mod">
          <ac:chgData name="Nelson Roque" userId="4b35f09a-03fd-4994-908f-da3654c5fef1" providerId="ADAL" clId="{B6745FD1-4CE7-1F4E-B2C1-261002E8921E}" dt="2021-09-20T17:16:35.138" v="2495" actId="1076"/>
          <ac:picMkLst>
            <pc:docMk/>
            <pc:sldMk cId="29082797" sldId="785"/>
            <ac:picMk id="5" creationId="{3996EAC5-6344-F749-B631-89E2C80E1C4C}"/>
          </ac:picMkLst>
        </pc:picChg>
      </pc:sldChg>
      <pc:sldChg chg="addSp delSp modSp add mod modAnim">
        <pc:chgData name="Nelson Roque" userId="4b35f09a-03fd-4994-908f-da3654c5fef1" providerId="ADAL" clId="{B6745FD1-4CE7-1F4E-B2C1-261002E8921E}" dt="2021-09-20T17:42:43.889" v="3027" actId="20577"/>
        <pc:sldMkLst>
          <pc:docMk/>
          <pc:sldMk cId="3989516248" sldId="786"/>
        </pc:sldMkLst>
        <pc:spChg chg="mod">
          <ac:chgData name="Nelson Roque" userId="4b35f09a-03fd-4994-908f-da3654c5fef1" providerId="ADAL" clId="{B6745FD1-4CE7-1F4E-B2C1-261002E8921E}" dt="2021-09-20T17:01:29.197" v="2104" actId="20577"/>
          <ac:spMkLst>
            <pc:docMk/>
            <pc:sldMk cId="3989516248" sldId="786"/>
            <ac:spMk id="2" creationId="{DBC81342-1F32-E749-B888-AA5EF31982C1}"/>
          </ac:spMkLst>
        </pc:spChg>
        <pc:spChg chg="del">
          <ac:chgData name="Nelson Roque" userId="4b35f09a-03fd-4994-908f-da3654c5fef1" providerId="ADAL" clId="{B6745FD1-4CE7-1F4E-B2C1-261002E8921E}" dt="2021-09-20T17:01:31.737" v="2105" actId="478"/>
          <ac:spMkLst>
            <pc:docMk/>
            <pc:sldMk cId="3989516248" sldId="786"/>
            <ac:spMk id="3" creationId="{32B46247-1F1C-6F46-944D-AF4A3E27A656}"/>
          </ac:spMkLst>
        </pc:spChg>
        <pc:spChg chg="add del mod">
          <ac:chgData name="Nelson Roque" userId="4b35f09a-03fd-4994-908f-da3654c5fef1" providerId="ADAL" clId="{B6745FD1-4CE7-1F4E-B2C1-261002E8921E}" dt="2021-09-20T17:01:36.624" v="2107" actId="478"/>
          <ac:spMkLst>
            <pc:docMk/>
            <pc:sldMk cId="3989516248" sldId="786"/>
            <ac:spMk id="5" creationId="{A1496A32-9C48-A148-B983-EBD2E6F0DBD0}"/>
          </ac:spMkLst>
        </pc:spChg>
        <pc:spChg chg="mod">
          <ac:chgData name="Nelson Roque" userId="4b35f09a-03fd-4994-908f-da3654c5fef1" providerId="ADAL" clId="{B6745FD1-4CE7-1F4E-B2C1-261002E8921E}" dt="2021-09-20T17:01:42.199" v="2108"/>
          <ac:spMkLst>
            <pc:docMk/>
            <pc:sldMk cId="3989516248" sldId="786"/>
            <ac:spMk id="9" creationId="{B9C9A110-B5AD-DD48-9DD4-1B61E130B575}"/>
          </ac:spMkLst>
        </pc:spChg>
        <pc:spChg chg="mod">
          <ac:chgData name="Nelson Roque" userId="4b35f09a-03fd-4994-908f-da3654c5fef1" providerId="ADAL" clId="{B6745FD1-4CE7-1F4E-B2C1-261002E8921E}" dt="2021-09-20T17:01:42.199" v="2108"/>
          <ac:spMkLst>
            <pc:docMk/>
            <pc:sldMk cId="3989516248" sldId="786"/>
            <ac:spMk id="10" creationId="{1A2E354A-E77A-064F-AD1C-00D1A47931BA}"/>
          </ac:spMkLst>
        </pc:spChg>
        <pc:spChg chg="mod">
          <ac:chgData name="Nelson Roque" userId="4b35f09a-03fd-4994-908f-da3654c5fef1" providerId="ADAL" clId="{B6745FD1-4CE7-1F4E-B2C1-261002E8921E}" dt="2021-09-20T17:01:42.199" v="2108"/>
          <ac:spMkLst>
            <pc:docMk/>
            <pc:sldMk cId="3989516248" sldId="786"/>
            <ac:spMk id="12" creationId="{AFD9EA6F-24A6-8B49-8B67-37CB3A5D2671}"/>
          </ac:spMkLst>
        </pc:spChg>
        <pc:spChg chg="add mod">
          <ac:chgData name="Nelson Roque" userId="4b35f09a-03fd-4994-908f-da3654c5fef1" providerId="ADAL" clId="{B6745FD1-4CE7-1F4E-B2C1-261002E8921E}" dt="2021-09-20T17:42:43.889" v="3027" actId="20577"/>
          <ac:spMkLst>
            <pc:docMk/>
            <pc:sldMk cId="3989516248" sldId="786"/>
            <ac:spMk id="13" creationId="{72508ED3-D6B0-E842-B784-2D6F40F5989E}"/>
          </ac:spMkLst>
        </pc:spChg>
        <pc:grpChg chg="add mod">
          <ac:chgData name="Nelson Roque" userId="4b35f09a-03fd-4994-908f-da3654c5fef1" providerId="ADAL" clId="{B6745FD1-4CE7-1F4E-B2C1-261002E8921E}" dt="2021-09-20T17:01:42.199" v="2108"/>
          <ac:grpSpMkLst>
            <pc:docMk/>
            <pc:sldMk cId="3989516248" sldId="786"/>
            <ac:grpSpMk id="7" creationId="{9DC924FC-F629-E040-ACC1-E30FBDD9449F}"/>
          </ac:grpSpMkLst>
        </pc:grpChg>
        <pc:picChg chg="add mod">
          <ac:chgData name="Nelson Roque" userId="4b35f09a-03fd-4994-908f-da3654c5fef1" providerId="ADAL" clId="{B6745FD1-4CE7-1F4E-B2C1-261002E8921E}" dt="2021-09-20T17:42:32.679" v="3010"/>
          <ac:picMkLst>
            <pc:docMk/>
            <pc:sldMk cId="3989516248" sldId="786"/>
            <ac:picMk id="6" creationId="{A8F252A1-7CB5-4E4D-8DC8-F29FE2AE63F3}"/>
          </ac:picMkLst>
        </pc:picChg>
        <pc:picChg chg="mod">
          <ac:chgData name="Nelson Roque" userId="4b35f09a-03fd-4994-908f-da3654c5fef1" providerId="ADAL" clId="{B6745FD1-4CE7-1F4E-B2C1-261002E8921E}" dt="2021-09-20T17:01:42.199" v="2108"/>
          <ac:picMkLst>
            <pc:docMk/>
            <pc:sldMk cId="3989516248" sldId="786"/>
            <ac:picMk id="8" creationId="{98E80887-FA94-FD45-B2D2-ADE3AB212C3F}"/>
          </ac:picMkLst>
        </pc:picChg>
        <pc:cxnChg chg="mod">
          <ac:chgData name="Nelson Roque" userId="4b35f09a-03fd-4994-908f-da3654c5fef1" providerId="ADAL" clId="{B6745FD1-4CE7-1F4E-B2C1-261002E8921E}" dt="2021-09-20T17:01:42.199" v="2108"/>
          <ac:cxnSpMkLst>
            <pc:docMk/>
            <pc:sldMk cId="3989516248" sldId="786"/>
            <ac:cxnSpMk id="11" creationId="{39C6F7B2-34F0-D14E-8D83-3ED848382330}"/>
          </ac:cxnSpMkLst>
        </pc:cxnChg>
      </pc:sldChg>
      <pc:sldChg chg="addSp delSp modSp add mod ord">
        <pc:chgData name="Nelson Roque" userId="4b35f09a-03fd-4994-908f-da3654c5fef1" providerId="ADAL" clId="{B6745FD1-4CE7-1F4E-B2C1-261002E8921E}" dt="2021-09-20T17:15:03.789" v="2487" actId="20577"/>
        <pc:sldMkLst>
          <pc:docMk/>
          <pc:sldMk cId="2937673057" sldId="787"/>
        </pc:sldMkLst>
        <pc:spChg chg="mod">
          <ac:chgData name="Nelson Roque" userId="4b35f09a-03fd-4994-908f-da3654c5fef1" providerId="ADAL" clId="{B6745FD1-4CE7-1F4E-B2C1-261002E8921E}" dt="2021-09-20T17:15:03.789" v="2487" actId="20577"/>
          <ac:spMkLst>
            <pc:docMk/>
            <pc:sldMk cId="2937673057" sldId="787"/>
            <ac:spMk id="2" creationId="{0795157B-96BE-8141-84CC-314898C0615F}"/>
          </ac:spMkLst>
        </pc:spChg>
        <pc:spChg chg="del">
          <ac:chgData name="Nelson Roque" userId="4b35f09a-03fd-4994-908f-da3654c5fef1" providerId="ADAL" clId="{B6745FD1-4CE7-1F4E-B2C1-261002E8921E}" dt="2021-09-20T17:05:21.474" v="2191" actId="478"/>
          <ac:spMkLst>
            <pc:docMk/>
            <pc:sldMk cId="2937673057" sldId="787"/>
            <ac:spMk id="3" creationId="{413DA558-8C51-B946-85B6-D206C2FDE538}"/>
          </ac:spMkLst>
        </pc:spChg>
        <pc:spChg chg="del">
          <ac:chgData name="Nelson Roque" userId="4b35f09a-03fd-4994-908f-da3654c5fef1" providerId="ADAL" clId="{B6745FD1-4CE7-1F4E-B2C1-261002E8921E}" dt="2021-09-20T17:05:32.922" v="2194" actId="478"/>
          <ac:spMkLst>
            <pc:docMk/>
            <pc:sldMk cId="2937673057" sldId="787"/>
            <ac:spMk id="4" creationId="{524903A0-6376-9641-8A20-B1B35679FC22}"/>
          </ac:spMkLst>
        </pc:spChg>
        <pc:spChg chg="add mod">
          <ac:chgData name="Nelson Roque" userId="4b35f09a-03fd-4994-908f-da3654c5fef1" providerId="ADAL" clId="{B6745FD1-4CE7-1F4E-B2C1-261002E8921E}" dt="2021-09-20T17:12:59.318" v="2399" actId="1036"/>
          <ac:spMkLst>
            <pc:docMk/>
            <pc:sldMk cId="2937673057" sldId="787"/>
            <ac:spMk id="6" creationId="{C898D131-86AF-9D49-BF50-0F42A57C53FF}"/>
          </ac:spMkLst>
        </pc:spChg>
        <pc:spChg chg="add mod">
          <ac:chgData name="Nelson Roque" userId="4b35f09a-03fd-4994-908f-da3654c5fef1" providerId="ADAL" clId="{B6745FD1-4CE7-1F4E-B2C1-261002E8921E}" dt="2021-09-20T17:12:59.318" v="2399" actId="1036"/>
          <ac:spMkLst>
            <pc:docMk/>
            <pc:sldMk cId="2937673057" sldId="787"/>
            <ac:spMk id="7" creationId="{FD08017F-5CF7-DD46-BB83-203194DC75DC}"/>
          </ac:spMkLst>
        </pc:spChg>
        <pc:spChg chg="add mod">
          <ac:chgData name="Nelson Roque" userId="4b35f09a-03fd-4994-908f-da3654c5fef1" providerId="ADAL" clId="{B6745FD1-4CE7-1F4E-B2C1-261002E8921E}" dt="2021-09-20T17:12:59.318" v="2399" actId="1036"/>
          <ac:spMkLst>
            <pc:docMk/>
            <pc:sldMk cId="2937673057" sldId="787"/>
            <ac:spMk id="8" creationId="{7DA55686-1D97-5E4C-9D0E-DF83C79FF6AC}"/>
          </ac:spMkLst>
        </pc:spChg>
        <pc:spChg chg="add mod">
          <ac:chgData name="Nelson Roque" userId="4b35f09a-03fd-4994-908f-da3654c5fef1" providerId="ADAL" clId="{B6745FD1-4CE7-1F4E-B2C1-261002E8921E}" dt="2021-09-20T17:12:59.318" v="2399" actId="1036"/>
          <ac:spMkLst>
            <pc:docMk/>
            <pc:sldMk cId="2937673057" sldId="787"/>
            <ac:spMk id="14" creationId="{4C89C3BA-E449-B74C-84F3-E86ECF06F302}"/>
          </ac:spMkLst>
        </pc:spChg>
        <pc:spChg chg="add mod">
          <ac:chgData name="Nelson Roque" userId="4b35f09a-03fd-4994-908f-da3654c5fef1" providerId="ADAL" clId="{B6745FD1-4CE7-1F4E-B2C1-261002E8921E}" dt="2021-09-20T17:12:59.318" v="2399" actId="1036"/>
          <ac:spMkLst>
            <pc:docMk/>
            <pc:sldMk cId="2937673057" sldId="787"/>
            <ac:spMk id="15" creationId="{5F264B2F-149D-944C-9A47-9160F1688D96}"/>
          </ac:spMkLst>
        </pc:spChg>
        <pc:spChg chg="add mod">
          <ac:chgData name="Nelson Roque" userId="4b35f09a-03fd-4994-908f-da3654c5fef1" providerId="ADAL" clId="{B6745FD1-4CE7-1F4E-B2C1-261002E8921E}" dt="2021-09-20T17:12:59.318" v="2399" actId="1036"/>
          <ac:spMkLst>
            <pc:docMk/>
            <pc:sldMk cId="2937673057" sldId="787"/>
            <ac:spMk id="20" creationId="{140374A2-A9C1-3D4B-920F-70FAB2ACA27E}"/>
          </ac:spMkLst>
        </pc:spChg>
        <pc:picChg chg="add mod">
          <ac:chgData name="Nelson Roque" userId="4b35f09a-03fd-4994-908f-da3654c5fef1" providerId="ADAL" clId="{B6745FD1-4CE7-1F4E-B2C1-261002E8921E}" dt="2021-09-20T17:12:59.318" v="2399" actId="1036"/>
          <ac:picMkLst>
            <pc:docMk/>
            <pc:sldMk cId="2937673057" sldId="787"/>
            <ac:picMk id="9" creationId="{3F01B9D4-CA67-B34F-8309-CAE2E398E58B}"/>
          </ac:picMkLst>
        </pc:picChg>
        <pc:picChg chg="add mod">
          <ac:chgData name="Nelson Roque" userId="4b35f09a-03fd-4994-908f-da3654c5fef1" providerId="ADAL" clId="{B6745FD1-4CE7-1F4E-B2C1-261002E8921E}" dt="2021-09-20T17:12:59.318" v="2399" actId="1036"/>
          <ac:picMkLst>
            <pc:docMk/>
            <pc:sldMk cId="2937673057" sldId="787"/>
            <ac:picMk id="10" creationId="{F8419C16-D82F-324D-8D77-F795E3F4043B}"/>
          </ac:picMkLst>
        </pc:picChg>
        <pc:picChg chg="add mod">
          <ac:chgData name="Nelson Roque" userId="4b35f09a-03fd-4994-908f-da3654c5fef1" providerId="ADAL" clId="{B6745FD1-4CE7-1F4E-B2C1-261002E8921E}" dt="2021-09-20T17:12:59.318" v="2399" actId="1036"/>
          <ac:picMkLst>
            <pc:docMk/>
            <pc:sldMk cId="2937673057" sldId="787"/>
            <ac:picMk id="11" creationId="{7F2AA220-5DF3-2648-BD99-52D3B8A4037E}"/>
          </ac:picMkLst>
        </pc:picChg>
        <pc:picChg chg="add mod">
          <ac:chgData name="Nelson Roque" userId="4b35f09a-03fd-4994-908f-da3654c5fef1" providerId="ADAL" clId="{B6745FD1-4CE7-1F4E-B2C1-261002E8921E}" dt="2021-09-20T17:12:59.318" v="2399" actId="1036"/>
          <ac:picMkLst>
            <pc:docMk/>
            <pc:sldMk cId="2937673057" sldId="787"/>
            <ac:picMk id="12" creationId="{90FA168F-ED31-9745-AF6C-7B3BACBA4F49}"/>
          </ac:picMkLst>
        </pc:picChg>
        <pc:picChg chg="add mod">
          <ac:chgData name="Nelson Roque" userId="4b35f09a-03fd-4994-908f-da3654c5fef1" providerId="ADAL" clId="{B6745FD1-4CE7-1F4E-B2C1-261002E8921E}" dt="2021-09-20T17:12:59.318" v="2399" actId="1036"/>
          <ac:picMkLst>
            <pc:docMk/>
            <pc:sldMk cId="2937673057" sldId="787"/>
            <ac:picMk id="13" creationId="{F04C0D3C-9D5A-D141-B5CA-F222207F895B}"/>
          </ac:picMkLst>
        </pc:picChg>
        <pc:picChg chg="add mod">
          <ac:chgData name="Nelson Roque" userId="4b35f09a-03fd-4994-908f-da3654c5fef1" providerId="ADAL" clId="{B6745FD1-4CE7-1F4E-B2C1-261002E8921E}" dt="2021-09-20T17:12:59.318" v="2399" actId="1036"/>
          <ac:picMkLst>
            <pc:docMk/>
            <pc:sldMk cId="2937673057" sldId="787"/>
            <ac:picMk id="16" creationId="{44E21387-E40B-5743-8792-BFA1E37F8E25}"/>
          </ac:picMkLst>
        </pc:picChg>
        <pc:picChg chg="add mod">
          <ac:chgData name="Nelson Roque" userId="4b35f09a-03fd-4994-908f-da3654c5fef1" providerId="ADAL" clId="{B6745FD1-4CE7-1F4E-B2C1-261002E8921E}" dt="2021-09-20T17:12:59.318" v="2399" actId="1036"/>
          <ac:picMkLst>
            <pc:docMk/>
            <pc:sldMk cId="2937673057" sldId="787"/>
            <ac:picMk id="17" creationId="{6F988FF6-A43C-B94D-897D-15A6133E21AD}"/>
          </ac:picMkLst>
        </pc:picChg>
        <pc:picChg chg="add mod">
          <ac:chgData name="Nelson Roque" userId="4b35f09a-03fd-4994-908f-da3654c5fef1" providerId="ADAL" clId="{B6745FD1-4CE7-1F4E-B2C1-261002E8921E}" dt="2021-09-20T17:12:59.318" v="2399" actId="1036"/>
          <ac:picMkLst>
            <pc:docMk/>
            <pc:sldMk cId="2937673057" sldId="787"/>
            <ac:picMk id="18" creationId="{05DFF89A-4719-3448-BC25-20707CDC97C5}"/>
          </ac:picMkLst>
        </pc:picChg>
        <pc:picChg chg="add mod">
          <ac:chgData name="Nelson Roque" userId="4b35f09a-03fd-4994-908f-da3654c5fef1" providerId="ADAL" clId="{B6745FD1-4CE7-1F4E-B2C1-261002E8921E}" dt="2021-09-20T17:12:59.318" v="2399" actId="1036"/>
          <ac:picMkLst>
            <pc:docMk/>
            <pc:sldMk cId="2937673057" sldId="787"/>
            <ac:picMk id="19" creationId="{C2EA8422-3505-C24B-9509-EAC6D16B42F8}"/>
          </ac:picMkLst>
        </pc:picChg>
        <pc:picChg chg="add mod">
          <ac:chgData name="Nelson Roque" userId="4b35f09a-03fd-4994-908f-da3654c5fef1" providerId="ADAL" clId="{B6745FD1-4CE7-1F4E-B2C1-261002E8921E}" dt="2021-09-20T17:12:59.318" v="2399" actId="1036"/>
          <ac:picMkLst>
            <pc:docMk/>
            <pc:sldMk cId="2937673057" sldId="787"/>
            <ac:picMk id="21" creationId="{CDAB5C1F-5583-6740-8727-E96D60017D0C}"/>
          </ac:picMkLst>
        </pc:picChg>
        <pc:picChg chg="add mod">
          <ac:chgData name="Nelson Roque" userId="4b35f09a-03fd-4994-908f-da3654c5fef1" providerId="ADAL" clId="{B6745FD1-4CE7-1F4E-B2C1-261002E8921E}" dt="2021-09-20T17:12:59.318" v="2399" actId="1036"/>
          <ac:picMkLst>
            <pc:docMk/>
            <pc:sldMk cId="2937673057" sldId="787"/>
            <ac:picMk id="22" creationId="{74389D4E-219B-664B-BAAC-6B1A01857549}"/>
          </ac:picMkLst>
        </pc:picChg>
        <pc:picChg chg="add mod">
          <ac:chgData name="Nelson Roque" userId="4b35f09a-03fd-4994-908f-da3654c5fef1" providerId="ADAL" clId="{B6745FD1-4CE7-1F4E-B2C1-261002E8921E}" dt="2021-09-20T17:12:59.318" v="2399" actId="1036"/>
          <ac:picMkLst>
            <pc:docMk/>
            <pc:sldMk cId="2937673057" sldId="787"/>
            <ac:picMk id="23" creationId="{21DDF686-D41E-154D-B938-35942EBA8FAB}"/>
          </ac:picMkLst>
        </pc:picChg>
        <pc:picChg chg="add mod">
          <ac:chgData name="Nelson Roque" userId="4b35f09a-03fd-4994-908f-da3654c5fef1" providerId="ADAL" clId="{B6745FD1-4CE7-1F4E-B2C1-261002E8921E}" dt="2021-09-20T17:12:59.318" v="2399" actId="1036"/>
          <ac:picMkLst>
            <pc:docMk/>
            <pc:sldMk cId="2937673057" sldId="787"/>
            <ac:picMk id="24" creationId="{41AB28CE-0A7B-DB40-8885-71261481DBEF}"/>
          </ac:picMkLst>
        </pc:picChg>
        <pc:picChg chg="del">
          <ac:chgData name="Nelson Roque" userId="4b35f09a-03fd-4994-908f-da3654c5fef1" providerId="ADAL" clId="{B6745FD1-4CE7-1F4E-B2C1-261002E8921E}" dt="2021-09-20T17:05:19.703" v="2190" actId="478"/>
          <ac:picMkLst>
            <pc:docMk/>
            <pc:sldMk cId="2937673057" sldId="787"/>
            <ac:picMk id="1026" creationId="{C1315474-4FEF-A847-BEAF-BA937A6BDF67}"/>
          </ac:picMkLst>
        </pc:picChg>
        <pc:cxnChg chg="add mod">
          <ac:chgData name="Nelson Roque" userId="4b35f09a-03fd-4994-908f-da3654c5fef1" providerId="ADAL" clId="{B6745FD1-4CE7-1F4E-B2C1-261002E8921E}" dt="2021-09-20T17:12:59.318" v="2399" actId="1036"/>
          <ac:cxnSpMkLst>
            <pc:docMk/>
            <pc:sldMk cId="2937673057" sldId="787"/>
            <ac:cxnSpMk id="25" creationId="{95514A09-4DC5-314D-A0B6-3E186F67CB26}"/>
          </ac:cxnSpMkLst>
        </pc:cxnChg>
        <pc:cxnChg chg="add mod">
          <ac:chgData name="Nelson Roque" userId="4b35f09a-03fd-4994-908f-da3654c5fef1" providerId="ADAL" clId="{B6745FD1-4CE7-1F4E-B2C1-261002E8921E}" dt="2021-09-20T17:12:59.318" v="2399" actId="1036"/>
          <ac:cxnSpMkLst>
            <pc:docMk/>
            <pc:sldMk cId="2937673057" sldId="787"/>
            <ac:cxnSpMk id="26" creationId="{4B5BFE3A-CDBB-FF43-803A-E06D1439BEE0}"/>
          </ac:cxnSpMkLst>
        </pc:cxnChg>
      </pc:sldChg>
      <pc:sldChg chg="delSp modSp add del mod">
        <pc:chgData name="Nelson Roque" userId="4b35f09a-03fd-4994-908f-da3654c5fef1" providerId="ADAL" clId="{B6745FD1-4CE7-1F4E-B2C1-261002E8921E}" dt="2021-09-20T17:10:24.655" v="2328" actId="2696"/>
        <pc:sldMkLst>
          <pc:docMk/>
          <pc:sldMk cId="2779890009" sldId="788"/>
        </pc:sldMkLst>
        <pc:spChg chg="mod">
          <ac:chgData name="Nelson Roque" userId="4b35f09a-03fd-4994-908f-da3654c5fef1" providerId="ADAL" clId="{B6745FD1-4CE7-1F4E-B2C1-261002E8921E}" dt="2021-09-20T17:06:21.046" v="2230" actId="20577"/>
          <ac:spMkLst>
            <pc:docMk/>
            <pc:sldMk cId="2779890009" sldId="788"/>
            <ac:spMk id="2" creationId="{0B1E9C5D-3B5C-A64D-98A0-4EEB9F1774D3}"/>
          </ac:spMkLst>
        </pc:spChg>
        <pc:picChg chg="del">
          <ac:chgData name="Nelson Roque" userId="4b35f09a-03fd-4994-908f-da3654c5fef1" providerId="ADAL" clId="{B6745FD1-4CE7-1F4E-B2C1-261002E8921E}" dt="2021-09-20T17:06:25.545" v="2233" actId="478"/>
          <ac:picMkLst>
            <pc:docMk/>
            <pc:sldMk cId="2779890009" sldId="788"/>
            <ac:picMk id="7" creationId="{B96982D4-28A6-A74C-A77D-C660A218634E}"/>
          </ac:picMkLst>
        </pc:picChg>
        <pc:picChg chg="del">
          <ac:chgData name="Nelson Roque" userId="4b35f09a-03fd-4994-908f-da3654c5fef1" providerId="ADAL" clId="{B6745FD1-4CE7-1F4E-B2C1-261002E8921E}" dt="2021-09-20T17:06:24.324" v="2232" actId="478"/>
          <ac:picMkLst>
            <pc:docMk/>
            <pc:sldMk cId="2779890009" sldId="788"/>
            <ac:picMk id="5122" creationId="{6D234631-5698-DA45-BCE5-C50C49D65820}"/>
          </ac:picMkLst>
        </pc:picChg>
        <pc:picChg chg="del">
          <ac:chgData name="Nelson Roque" userId="4b35f09a-03fd-4994-908f-da3654c5fef1" providerId="ADAL" clId="{B6745FD1-4CE7-1F4E-B2C1-261002E8921E}" dt="2021-09-20T17:06:23.265" v="2231" actId="478"/>
          <ac:picMkLst>
            <pc:docMk/>
            <pc:sldMk cId="2779890009" sldId="788"/>
            <ac:picMk id="5124" creationId="{25631FFA-5E15-994D-AC21-79B674ABD098}"/>
          </ac:picMkLst>
        </pc:picChg>
      </pc:sldChg>
      <pc:sldChg chg="addSp modSp new mod">
        <pc:chgData name="Nelson Roque" userId="4b35f09a-03fd-4994-908f-da3654c5fef1" providerId="ADAL" clId="{B6745FD1-4CE7-1F4E-B2C1-261002E8921E}" dt="2021-09-20T17:10:20.332" v="2327" actId="20577"/>
        <pc:sldMkLst>
          <pc:docMk/>
          <pc:sldMk cId="3321045145" sldId="789"/>
        </pc:sldMkLst>
        <pc:spChg chg="mod">
          <ac:chgData name="Nelson Roque" userId="4b35f09a-03fd-4994-908f-da3654c5fef1" providerId="ADAL" clId="{B6745FD1-4CE7-1F4E-B2C1-261002E8921E}" dt="2021-09-20T17:06:41.757" v="2265" actId="20577"/>
          <ac:spMkLst>
            <pc:docMk/>
            <pc:sldMk cId="3321045145" sldId="789"/>
            <ac:spMk id="2" creationId="{D3B7B3D8-B0FD-C747-9241-1D17E59447EE}"/>
          </ac:spMkLst>
        </pc:spChg>
        <pc:spChg chg="mod">
          <ac:chgData name="Nelson Roque" userId="4b35f09a-03fd-4994-908f-da3654c5fef1" providerId="ADAL" clId="{B6745FD1-4CE7-1F4E-B2C1-261002E8921E}" dt="2021-09-20T17:10:20.332" v="2327" actId="20577"/>
          <ac:spMkLst>
            <pc:docMk/>
            <pc:sldMk cId="3321045145" sldId="789"/>
            <ac:spMk id="3" creationId="{7625D690-2254-514D-9495-5EEBC334E40E}"/>
          </ac:spMkLst>
        </pc:spChg>
        <pc:picChg chg="add mod modCrop">
          <ac:chgData name="Nelson Roque" userId="4b35f09a-03fd-4994-908f-da3654c5fef1" providerId="ADAL" clId="{B6745FD1-4CE7-1F4E-B2C1-261002E8921E}" dt="2021-09-20T17:07:04.944" v="2307" actId="1076"/>
          <ac:picMkLst>
            <pc:docMk/>
            <pc:sldMk cId="3321045145" sldId="789"/>
            <ac:picMk id="4" creationId="{8C50AE02-A428-7049-A03F-ACBE4DAFAD07}"/>
          </ac:picMkLst>
        </pc:picChg>
      </pc:sldChg>
      <pc:sldChg chg="addSp delSp modSp add mod">
        <pc:chgData name="Nelson Roque" userId="4b35f09a-03fd-4994-908f-da3654c5fef1" providerId="ADAL" clId="{B6745FD1-4CE7-1F4E-B2C1-261002E8921E}" dt="2021-09-20T17:18:23.073" v="2620" actId="14100"/>
        <pc:sldMkLst>
          <pc:docMk/>
          <pc:sldMk cId="3451681258" sldId="790"/>
        </pc:sldMkLst>
        <pc:spChg chg="mod">
          <ac:chgData name="Nelson Roque" userId="4b35f09a-03fd-4994-908f-da3654c5fef1" providerId="ADAL" clId="{B6745FD1-4CE7-1F4E-B2C1-261002E8921E}" dt="2021-09-20T17:16:57.531" v="2522" actId="20577"/>
          <ac:spMkLst>
            <pc:docMk/>
            <pc:sldMk cId="3451681258" sldId="790"/>
            <ac:spMk id="2" creationId="{0EEFF4C7-80DE-8948-9035-7692B2DB5527}"/>
          </ac:spMkLst>
        </pc:spChg>
        <pc:spChg chg="add del mod">
          <ac:chgData name="Nelson Roque" userId="4b35f09a-03fd-4994-908f-da3654c5fef1" providerId="ADAL" clId="{B6745FD1-4CE7-1F4E-B2C1-261002E8921E}" dt="2021-09-20T17:17:04.577" v="2526"/>
          <ac:spMkLst>
            <pc:docMk/>
            <pc:sldMk cId="3451681258" sldId="790"/>
            <ac:spMk id="4" creationId="{4ED5D352-A1C2-224B-BAEE-C94E3D65F4F3}"/>
          </ac:spMkLst>
        </pc:spChg>
        <pc:spChg chg="del">
          <ac:chgData name="Nelson Roque" userId="4b35f09a-03fd-4994-908f-da3654c5fef1" providerId="ADAL" clId="{B6745FD1-4CE7-1F4E-B2C1-261002E8921E}" dt="2021-09-20T17:17:09.341" v="2529" actId="478"/>
          <ac:spMkLst>
            <pc:docMk/>
            <pc:sldMk cId="3451681258" sldId="790"/>
            <ac:spMk id="6" creationId="{D2A53FB3-E7A6-0B41-91E5-C86C8BE57FDA}"/>
          </ac:spMkLst>
        </pc:spChg>
        <pc:spChg chg="add mod">
          <ac:chgData name="Nelson Roque" userId="4b35f09a-03fd-4994-908f-da3654c5fef1" providerId="ADAL" clId="{B6745FD1-4CE7-1F4E-B2C1-261002E8921E}" dt="2021-09-20T17:18:23.073" v="2620" actId="14100"/>
          <ac:spMkLst>
            <pc:docMk/>
            <pc:sldMk cId="3451681258" sldId="790"/>
            <ac:spMk id="7" creationId="{1A419C1F-F210-2F4F-89FC-1802B4499679}"/>
          </ac:spMkLst>
        </pc:spChg>
        <pc:spChg chg="add mod">
          <ac:chgData name="Nelson Roque" userId="4b35f09a-03fd-4994-908f-da3654c5fef1" providerId="ADAL" clId="{B6745FD1-4CE7-1F4E-B2C1-261002E8921E}" dt="2021-09-20T17:18:14.216" v="2616" actId="1076"/>
          <ac:spMkLst>
            <pc:docMk/>
            <pc:sldMk cId="3451681258" sldId="790"/>
            <ac:spMk id="9" creationId="{5E16F297-EE57-804A-8457-F393A9CDED97}"/>
          </ac:spMkLst>
        </pc:spChg>
        <pc:picChg chg="del mod">
          <ac:chgData name="Nelson Roque" userId="4b35f09a-03fd-4994-908f-da3654c5fef1" providerId="ADAL" clId="{B6745FD1-4CE7-1F4E-B2C1-261002E8921E}" dt="2021-09-20T17:16:58.905" v="2524" actId="478"/>
          <ac:picMkLst>
            <pc:docMk/>
            <pc:sldMk cId="3451681258" sldId="790"/>
            <ac:picMk id="5" creationId="{BEBA7AB8-9B7F-E74A-851B-ACED70E3ADA4}"/>
          </ac:picMkLst>
        </pc:picChg>
        <pc:picChg chg="add mod">
          <ac:chgData name="Nelson Roque" userId="4b35f09a-03fd-4994-908f-da3654c5fef1" providerId="ADAL" clId="{B6745FD1-4CE7-1F4E-B2C1-261002E8921E}" dt="2021-09-20T17:18:09.840" v="2613" actId="1076"/>
          <ac:picMkLst>
            <pc:docMk/>
            <pc:sldMk cId="3451681258" sldId="790"/>
            <ac:picMk id="8" creationId="{6569EE75-6911-F944-9389-BC023B1286A8}"/>
          </ac:picMkLst>
        </pc:picChg>
      </pc:sldChg>
      <pc:sldChg chg="addSp modSp new mod">
        <pc:chgData name="Nelson Roque" userId="4b35f09a-03fd-4994-908f-da3654c5fef1" providerId="ADAL" clId="{B6745FD1-4CE7-1F4E-B2C1-261002E8921E}" dt="2021-09-20T17:23:55.331" v="2661" actId="6549"/>
        <pc:sldMkLst>
          <pc:docMk/>
          <pc:sldMk cId="2736491464" sldId="791"/>
        </pc:sldMkLst>
        <pc:spChg chg="mod">
          <ac:chgData name="Nelson Roque" userId="4b35f09a-03fd-4994-908f-da3654c5fef1" providerId="ADAL" clId="{B6745FD1-4CE7-1F4E-B2C1-261002E8921E}" dt="2021-09-20T17:18:59.219" v="2631" actId="20577"/>
          <ac:spMkLst>
            <pc:docMk/>
            <pc:sldMk cId="2736491464" sldId="791"/>
            <ac:spMk id="2" creationId="{8847C50A-C14C-0241-AF0C-30DF8AC2452C}"/>
          </ac:spMkLst>
        </pc:spChg>
        <pc:spChg chg="mod">
          <ac:chgData name="Nelson Roque" userId="4b35f09a-03fd-4994-908f-da3654c5fef1" providerId="ADAL" clId="{B6745FD1-4CE7-1F4E-B2C1-261002E8921E}" dt="2021-09-20T17:23:55.331" v="2661" actId="6549"/>
          <ac:spMkLst>
            <pc:docMk/>
            <pc:sldMk cId="2736491464" sldId="791"/>
            <ac:spMk id="3" creationId="{BA776D76-27C3-DD41-BDED-38673C2DAB31}"/>
          </ac:spMkLst>
        </pc:spChg>
        <pc:spChg chg="add mod">
          <ac:chgData name="Nelson Roque" userId="4b35f09a-03fd-4994-908f-da3654c5fef1" providerId="ADAL" clId="{B6745FD1-4CE7-1F4E-B2C1-261002E8921E}" dt="2021-09-20T17:20:23.965" v="2658" actId="1076"/>
          <ac:spMkLst>
            <pc:docMk/>
            <pc:sldMk cId="2736491464" sldId="791"/>
            <ac:spMk id="4" creationId="{7B32397B-5EF5-6F4E-8AEC-AF4AD5876C1B}"/>
          </ac:spMkLst>
        </pc:spChg>
      </pc:sldChg>
      <pc:sldChg chg="modSp new mod ord">
        <pc:chgData name="Nelson Roque" userId="4b35f09a-03fd-4994-908f-da3654c5fef1" providerId="ADAL" clId="{B6745FD1-4CE7-1F4E-B2C1-261002E8921E}" dt="2021-09-20T17:36:00.589" v="2707" actId="2710"/>
        <pc:sldMkLst>
          <pc:docMk/>
          <pc:sldMk cId="4285112908" sldId="792"/>
        </pc:sldMkLst>
        <pc:spChg chg="mod">
          <ac:chgData name="Nelson Roque" userId="4b35f09a-03fd-4994-908f-da3654c5fef1" providerId="ADAL" clId="{B6745FD1-4CE7-1F4E-B2C1-261002E8921E}" dt="2021-09-20T17:24:01.852" v="2676" actId="20577"/>
          <ac:spMkLst>
            <pc:docMk/>
            <pc:sldMk cId="4285112908" sldId="792"/>
            <ac:spMk id="2" creationId="{C7B1EA2C-45D1-CB4C-9E01-06F7FC76BC44}"/>
          </ac:spMkLst>
        </pc:spChg>
        <pc:spChg chg="mod">
          <ac:chgData name="Nelson Roque" userId="4b35f09a-03fd-4994-908f-da3654c5fef1" providerId="ADAL" clId="{B6745FD1-4CE7-1F4E-B2C1-261002E8921E}" dt="2021-09-20T17:36:00.589" v="2707" actId="2710"/>
          <ac:spMkLst>
            <pc:docMk/>
            <pc:sldMk cId="4285112908" sldId="792"/>
            <ac:spMk id="3" creationId="{161828DD-F2BA-224F-AFDF-9CAEBF15D2DD}"/>
          </ac:spMkLst>
        </pc:spChg>
      </pc:sldChg>
      <pc:sldChg chg="delSp modSp add mod">
        <pc:chgData name="Nelson Roque" userId="4b35f09a-03fd-4994-908f-da3654c5fef1" providerId="ADAL" clId="{B6745FD1-4CE7-1F4E-B2C1-261002E8921E}" dt="2021-09-20T17:38:27.160" v="2895" actId="27636"/>
        <pc:sldMkLst>
          <pc:docMk/>
          <pc:sldMk cId="685102765" sldId="793"/>
        </pc:sldMkLst>
        <pc:spChg chg="mod">
          <ac:chgData name="Nelson Roque" userId="4b35f09a-03fd-4994-908f-da3654c5fef1" providerId="ADAL" clId="{B6745FD1-4CE7-1F4E-B2C1-261002E8921E}" dt="2021-09-20T17:36:51.663" v="2827" actId="20577"/>
          <ac:spMkLst>
            <pc:docMk/>
            <pc:sldMk cId="685102765" sldId="793"/>
            <ac:spMk id="2" creationId="{D3B7B3D8-B0FD-C747-9241-1D17E59447EE}"/>
          </ac:spMkLst>
        </pc:spChg>
        <pc:spChg chg="mod">
          <ac:chgData name="Nelson Roque" userId="4b35f09a-03fd-4994-908f-da3654c5fef1" providerId="ADAL" clId="{B6745FD1-4CE7-1F4E-B2C1-261002E8921E}" dt="2021-09-20T17:38:27.160" v="2895" actId="27636"/>
          <ac:spMkLst>
            <pc:docMk/>
            <pc:sldMk cId="685102765" sldId="793"/>
            <ac:spMk id="3" creationId="{7625D690-2254-514D-9495-5EEBC334E40E}"/>
          </ac:spMkLst>
        </pc:spChg>
        <pc:picChg chg="del">
          <ac:chgData name="Nelson Roque" userId="4b35f09a-03fd-4994-908f-da3654c5fef1" providerId="ADAL" clId="{B6745FD1-4CE7-1F4E-B2C1-261002E8921E}" dt="2021-09-20T17:36:53.934" v="2828" actId="478"/>
          <ac:picMkLst>
            <pc:docMk/>
            <pc:sldMk cId="685102765" sldId="793"/>
            <ac:picMk id="4" creationId="{8C50AE02-A428-7049-A03F-ACBE4DAFAD07}"/>
          </ac:picMkLst>
        </pc:picChg>
      </pc:sldChg>
      <pc:sldChg chg="addSp delSp modSp new del mod">
        <pc:chgData name="Nelson Roque" userId="4b35f09a-03fd-4994-908f-da3654c5fef1" providerId="ADAL" clId="{B6745FD1-4CE7-1F4E-B2C1-261002E8921E}" dt="2021-09-20T17:42:09.982" v="3009" actId="2696"/>
        <pc:sldMkLst>
          <pc:docMk/>
          <pc:sldMk cId="2670578547" sldId="794"/>
        </pc:sldMkLst>
        <pc:spChg chg="add del mod">
          <ac:chgData name="Nelson Roque" userId="4b35f09a-03fd-4994-908f-da3654c5fef1" providerId="ADAL" clId="{B6745FD1-4CE7-1F4E-B2C1-261002E8921E}" dt="2021-09-20T17:41:41.340" v="2919"/>
          <ac:spMkLst>
            <pc:docMk/>
            <pc:sldMk cId="2670578547" sldId="794"/>
            <ac:spMk id="2" creationId="{DEC85AC5-3F29-F74F-8068-2767A8BF56DD}"/>
          </ac:spMkLst>
        </pc:spChg>
        <pc:spChg chg="add del mod">
          <ac:chgData name="Nelson Roque" userId="4b35f09a-03fd-4994-908f-da3654c5fef1" providerId="ADAL" clId="{B6745FD1-4CE7-1F4E-B2C1-261002E8921E}" dt="2021-09-20T17:42:07.801" v="3008" actId="478"/>
          <ac:spMkLst>
            <pc:docMk/>
            <pc:sldMk cId="2670578547" sldId="794"/>
            <ac:spMk id="3" creationId="{13CBD5D9-C534-194A-9D2C-0B002B93612A}"/>
          </ac:spMkLst>
        </pc:spChg>
      </pc:sldChg>
    </pc:docChg>
  </pc:docChgLst>
  <pc:docChgLst>
    <pc:chgData name="Nelson Roque" userId="S::ne612914@ucf.edu::4b35f09a-03fd-4994-908f-da3654c5fef1" providerId="AD" clId="Web-{81CE001F-C2C8-40D9-BF29-0324DC9C1A00}"/>
    <pc:docChg chg="modSld">
      <pc:chgData name="Nelson Roque" userId="S::ne612914@ucf.edu::4b35f09a-03fd-4994-908f-da3654c5fef1" providerId="AD" clId="Web-{81CE001F-C2C8-40D9-BF29-0324DC9C1A00}" dt="2021-09-23T12:25:16.290" v="1" actId="20577"/>
      <pc:docMkLst>
        <pc:docMk/>
      </pc:docMkLst>
      <pc:sldChg chg="modSp">
        <pc:chgData name="Nelson Roque" userId="S::ne612914@ucf.edu::4b35f09a-03fd-4994-908f-da3654c5fef1" providerId="AD" clId="Web-{81CE001F-C2C8-40D9-BF29-0324DC9C1A00}" dt="2021-09-23T12:25:16.290" v="1" actId="20577"/>
        <pc:sldMkLst>
          <pc:docMk/>
          <pc:sldMk cId="270760858" sldId="256"/>
        </pc:sldMkLst>
        <pc:spChg chg="mod">
          <ac:chgData name="Nelson Roque" userId="S::ne612914@ucf.edu::4b35f09a-03fd-4994-908f-da3654c5fef1" providerId="AD" clId="Web-{81CE001F-C2C8-40D9-BF29-0324DC9C1A00}" dt="2021-09-23T12:25:16.290" v="1" actId="20577"/>
          <ac:spMkLst>
            <pc:docMk/>
            <pc:sldMk cId="270760858" sldId="256"/>
            <ac:spMk id="2" creationId="{220B4849-48D2-634B-9536-112B75610849}"/>
          </ac:spMkLst>
        </pc:spChg>
      </pc:sldChg>
    </pc:docChg>
  </pc:docChgLst>
  <pc:docChgLst>
    <pc:chgData name="Nelson Roque" userId="4b35f09a-03fd-4994-908f-da3654c5fef1" providerId="ADAL" clId="{58D811CC-AF7F-EE4D-A5F1-44D5322413A2}"/>
    <pc:docChg chg="custSel addSld delSld modSld sldOrd delSection modSection">
      <pc:chgData name="Nelson Roque" userId="4b35f09a-03fd-4994-908f-da3654c5fef1" providerId="ADAL" clId="{58D811CC-AF7F-EE4D-A5F1-44D5322413A2}" dt="2022-06-22T17:39:45.759" v="458" actId="20577"/>
      <pc:docMkLst>
        <pc:docMk/>
      </pc:docMkLst>
      <pc:sldChg chg="addSp delSp modSp">
        <pc:chgData name="Nelson Roque" userId="4b35f09a-03fd-4994-908f-da3654c5fef1" providerId="ADAL" clId="{58D811CC-AF7F-EE4D-A5F1-44D5322413A2}" dt="2022-06-22T17:35:53.871" v="271" actId="21"/>
        <pc:sldMkLst>
          <pc:docMk/>
          <pc:sldMk cId="270760858" sldId="256"/>
        </pc:sldMkLst>
        <pc:picChg chg="add del mod">
          <ac:chgData name="Nelson Roque" userId="4b35f09a-03fd-4994-908f-da3654c5fef1" providerId="ADAL" clId="{58D811CC-AF7F-EE4D-A5F1-44D5322413A2}" dt="2022-06-22T17:35:53.871" v="271" actId="21"/>
          <ac:picMkLst>
            <pc:docMk/>
            <pc:sldMk cId="270760858" sldId="256"/>
            <ac:picMk id="1026" creationId="{07566672-7254-20E2-F7D4-6FC1FC80409E}"/>
          </ac:picMkLst>
        </pc:picChg>
        <pc:picChg chg="del">
          <ac:chgData name="Nelson Roque" userId="4b35f09a-03fd-4994-908f-da3654c5fef1" providerId="ADAL" clId="{58D811CC-AF7F-EE4D-A5F1-44D5322413A2}" dt="2022-06-22T17:35:22.715" v="267" actId="478"/>
          <ac:picMkLst>
            <pc:docMk/>
            <pc:sldMk cId="270760858" sldId="256"/>
            <ac:picMk id="2050" creationId="{7EF8F46B-680F-213A-365D-53040ED81AEE}"/>
          </ac:picMkLst>
        </pc:picChg>
      </pc:sldChg>
      <pc:sldChg chg="del">
        <pc:chgData name="Nelson Roque" userId="4b35f09a-03fd-4994-908f-da3654c5fef1" providerId="ADAL" clId="{58D811CC-AF7F-EE4D-A5F1-44D5322413A2}" dt="2022-06-22T17:33:46.523" v="51" actId="2696"/>
        <pc:sldMkLst>
          <pc:docMk/>
          <pc:sldMk cId="2220930603" sldId="774"/>
        </pc:sldMkLst>
      </pc:sldChg>
      <pc:sldChg chg="del">
        <pc:chgData name="Nelson Roque" userId="4b35f09a-03fd-4994-908f-da3654c5fef1" providerId="ADAL" clId="{58D811CC-AF7F-EE4D-A5F1-44D5322413A2}" dt="2022-06-22T17:33:46.523" v="51" actId="2696"/>
        <pc:sldMkLst>
          <pc:docMk/>
          <pc:sldMk cId="36892656" sldId="784"/>
        </pc:sldMkLst>
      </pc:sldChg>
      <pc:sldChg chg="del">
        <pc:chgData name="Nelson Roque" userId="4b35f09a-03fd-4994-908f-da3654c5fef1" providerId="ADAL" clId="{58D811CC-AF7F-EE4D-A5F1-44D5322413A2}" dt="2022-06-22T17:34:19.955" v="58" actId="2696"/>
        <pc:sldMkLst>
          <pc:docMk/>
          <pc:sldMk cId="685102765" sldId="793"/>
        </pc:sldMkLst>
      </pc:sldChg>
      <pc:sldChg chg="modSp">
        <pc:chgData name="Nelson Roque" userId="4b35f09a-03fd-4994-908f-da3654c5fef1" providerId="ADAL" clId="{58D811CC-AF7F-EE4D-A5F1-44D5322413A2}" dt="2022-06-22T17:33:00.386" v="7"/>
        <pc:sldMkLst>
          <pc:docMk/>
          <pc:sldMk cId="3999982251" sldId="813"/>
        </pc:sldMkLst>
        <pc:spChg chg="mod">
          <ac:chgData name="Nelson Roque" userId="4b35f09a-03fd-4994-908f-da3654c5fef1" providerId="ADAL" clId="{58D811CC-AF7F-EE4D-A5F1-44D5322413A2}" dt="2022-06-22T17:33:00.386" v="7"/>
          <ac:spMkLst>
            <pc:docMk/>
            <pc:sldMk cId="3999982251" sldId="813"/>
            <ac:spMk id="2" creationId="{DBE102CF-B23E-4703-3158-4FEE704D35F6}"/>
          </ac:spMkLst>
        </pc:spChg>
      </pc:sldChg>
      <pc:sldChg chg="del">
        <pc:chgData name="Nelson Roque" userId="4b35f09a-03fd-4994-908f-da3654c5fef1" providerId="ADAL" clId="{58D811CC-AF7F-EE4D-A5F1-44D5322413A2}" dt="2022-06-22T17:32:37.814" v="3" actId="2696"/>
        <pc:sldMkLst>
          <pc:docMk/>
          <pc:sldMk cId="3309669887" sldId="843"/>
        </pc:sldMkLst>
      </pc:sldChg>
      <pc:sldChg chg="del ord">
        <pc:chgData name="Nelson Roque" userId="4b35f09a-03fd-4994-908f-da3654c5fef1" providerId="ADAL" clId="{58D811CC-AF7F-EE4D-A5F1-44D5322413A2}" dt="2022-06-22T17:32:32.291" v="1" actId="2696"/>
        <pc:sldMkLst>
          <pc:docMk/>
          <pc:sldMk cId="3366605" sldId="844"/>
        </pc:sldMkLst>
      </pc:sldChg>
      <pc:sldChg chg="add">
        <pc:chgData name="Nelson Roque" userId="4b35f09a-03fd-4994-908f-da3654c5fef1" providerId="ADAL" clId="{58D811CC-AF7F-EE4D-A5F1-44D5322413A2}" dt="2022-06-22T17:32:36.182" v="2"/>
        <pc:sldMkLst>
          <pc:docMk/>
          <pc:sldMk cId="2697340879" sldId="844"/>
        </pc:sldMkLst>
      </pc:sldChg>
      <pc:sldChg chg="del">
        <pc:chgData name="Nelson Roque" userId="4b35f09a-03fd-4994-908f-da3654c5fef1" providerId="ADAL" clId="{58D811CC-AF7F-EE4D-A5F1-44D5322413A2}" dt="2022-06-22T17:33:53.398" v="52" actId="2696"/>
        <pc:sldMkLst>
          <pc:docMk/>
          <pc:sldMk cId="3974141383" sldId="845"/>
        </pc:sldMkLst>
      </pc:sldChg>
      <pc:sldChg chg="del">
        <pc:chgData name="Nelson Roque" userId="4b35f09a-03fd-4994-908f-da3654c5fef1" providerId="ADAL" clId="{58D811CC-AF7F-EE4D-A5F1-44D5322413A2}" dt="2022-06-22T17:34:01.801" v="54" actId="2696"/>
        <pc:sldMkLst>
          <pc:docMk/>
          <pc:sldMk cId="3778434159" sldId="846"/>
        </pc:sldMkLst>
      </pc:sldChg>
      <pc:sldChg chg="del">
        <pc:chgData name="Nelson Roque" userId="4b35f09a-03fd-4994-908f-da3654c5fef1" providerId="ADAL" clId="{58D811CC-AF7F-EE4D-A5F1-44D5322413A2}" dt="2022-06-22T17:33:58.010" v="53" actId="2696"/>
        <pc:sldMkLst>
          <pc:docMk/>
          <pc:sldMk cId="2531898242" sldId="847"/>
        </pc:sldMkLst>
      </pc:sldChg>
      <pc:sldChg chg="del">
        <pc:chgData name="Nelson Roque" userId="4b35f09a-03fd-4994-908f-da3654c5fef1" providerId="ADAL" clId="{58D811CC-AF7F-EE4D-A5F1-44D5322413A2}" dt="2022-06-22T17:33:46.523" v="51" actId="2696"/>
        <pc:sldMkLst>
          <pc:docMk/>
          <pc:sldMk cId="1114568484" sldId="848"/>
        </pc:sldMkLst>
      </pc:sldChg>
      <pc:sldChg chg="del">
        <pc:chgData name="Nelson Roque" userId="4b35f09a-03fd-4994-908f-da3654c5fef1" providerId="ADAL" clId="{58D811CC-AF7F-EE4D-A5F1-44D5322413A2}" dt="2022-06-22T17:33:58.010" v="53" actId="2696"/>
        <pc:sldMkLst>
          <pc:docMk/>
          <pc:sldMk cId="3802916703" sldId="849"/>
        </pc:sldMkLst>
      </pc:sldChg>
      <pc:sldChg chg="del">
        <pc:chgData name="Nelson Roque" userId="4b35f09a-03fd-4994-908f-da3654c5fef1" providerId="ADAL" clId="{58D811CC-AF7F-EE4D-A5F1-44D5322413A2}" dt="2022-06-22T17:33:46.523" v="51" actId="2696"/>
        <pc:sldMkLst>
          <pc:docMk/>
          <pc:sldMk cId="407812849" sldId="850"/>
        </pc:sldMkLst>
      </pc:sldChg>
      <pc:sldChg chg="del">
        <pc:chgData name="Nelson Roque" userId="4b35f09a-03fd-4994-908f-da3654c5fef1" providerId="ADAL" clId="{58D811CC-AF7F-EE4D-A5F1-44D5322413A2}" dt="2022-06-22T17:34:16.490" v="57" actId="2696"/>
        <pc:sldMkLst>
          <pc:docMk/>
          <pc:sldMk cId="2073844348" sldId="851"/>
        </pc:sldMkLst>
      </pc:sldChg>
      <pc:sldChg chg="del">
        <pc:chgData name="Nelson Roque" userId="4b35f09a-03fd-4994-908f-da3654c5fef1" providerId="ADAL" clId="{58D811CC-AF7F-EE4D-A5F1-44D5322413A2}" dt="2022-06-22T17:34:16.490" v="57" actId="2696"/>
        <pc:sldMkLst>
          <pc:docMk/>
          <pc:sldMk cId="761749227" sldId="852"/>
        </pc:sldMkLst>
      </pc:sldChg>
      <pc:sldChg chg="del">
        <pc:chgData name="Nelson Roque" userId="4b35f09a-03fd-4994-908f-da3654c5fef1" providerId="ADAL" clId="{58D811CC-AF7F-EE4D-A5F1-44D5322413A2}" dt="2022-06-22T17:33:53.398" v="52" actId="2696"/>
        <pc:sldMkLst>
          <pc:docMk/>
          <pc:sldMk cId="145232704" sldId="853"/>
        </pc:sldMkLst>
      </pc:sldChg>
      <pc:sldChg chg="del">
        <pc:chgData name="Nelson Roque" userId="4b35f09a-03fd-4994-908f-da3654c5fef1" providerId="ADAL" clId="{58D811CC-AF7F-EE4D-A5F1-44D5322413A2}" dt="2022-06-22T17:33:53.398" v="52" actId="2696"/>
        <pc:sldMkLst>
          <pc:docMk/>
          <pc:sldMk cId="4232322585" sldId="854"/>
        </pc:sldMkLst>
      </pc:sldChg>
      <pc:sldChg chg="del">
        <pc:chgData name="Nelson Roque" userId="4b35f09a-03fd-4994-908f-da3654c5fef1" providerId="ADAL" clId="{58D811CC-AF7F-EE4D-A5F1-44D5322413A2}" dt="2022-06-22T17:33:53.398" v="52" actId="2696"/>
        <pc:sldMkLst>
          <pc:docMk/>
          <pc:sldMk cId="3966433649" sldId="855"/>
        </pc:sldMkLst>
      </pc:sldChg>
      <pc:sldChg chg="del">
        <pc:chgData name="Nelson Roque" userId="4b35f09a-03fd-4994-908f-da3654c5fef1" providerId="ADAL" clId="{58D811CC-AF7F-EE4D-A5F1-44D5322413A2}" dt="2022-06-22T17:33:58.010" v="53" actId="2696"/>
        <pc:sldMkLst>
          <pc:docMk/>
          <pc:sldMk cId="2840419875" sldId="856"/>
        </pc:sldMkLst>
      </pc:sldChg>
      <pc:sldChg chg="del">
        <pc:chgData name="Nelson Roque" userId="4b35f09a-03fd-4994-908f-da3654c5fef1" providerId="ADAL" clId="{58D811CC-AF7F-EE4D-A5F1-44D5322413A2}" dt="2022-06-22T17:34:01.801" v="54" actId="2696"/>
        <pc:sldMkLst>
          <pc:docMk/>
          <pc:sldMk cId="2353284558" sldId="857"/>
        </pc:sldMkLst>
      </pc:sldChg>
      <pc:sldChg chg="del">
        <pc:chgData name="Nelson Roque" userId="4b35f09a-03fd-4994-908f-da3654c5fef1" providerId="ADAL" clId="{58D811CC-AF7F-EE4D-A5F1-44D5322413A2}" dt="2022-06-22T17:34:01.801" v="54" actId="2696"/>
        <pc:sldMkLst>
          <pc:docMk/>
          <pc:sldMk cId="2371570330" sldId="858"/>
        </pc:sldMkLst>
      </pc:sldChg>
      <pc:sldChg chg="del">
        <pc:chgData name="Nelson Roque" userId="4b35f09a-03fd-4994-908f-da3654c5fef1" providerId="ADAL" clId="{58D811CC-AF7F-EE4D-A5F1-44D5322413A2}" dt="2022-06-22T17:33:46.523" v="51" actId="2696"/>
        <pc:sldMkLst>
          <pc:docMk/>
          <pc:sldMk cId="3408826496" sldId="859"/>
        </pc:sldMkLst>
      </pc:sldChg>
      <pc:sldChg chg="del">
        <pc:chgData name="Nelson Roque" userId="4b35f09a-03fd-4994-908f-da3654c5fef1" providerId="ADAL" clId="{58D811CC-AF7F-EE4D-A5F1-44D5322413A2}" dt="2022-06-22T17:33:46.523" v="51" actId="2696"/>
        <pc:sldMkLst>
          <pc:docMk/>
          <pc:sldMk cId="759491013" sldId="860"/>
        </pc:sldMkLst>
      </pc:sldChg>
      <pc:sldChg chg="del">
        <pc:chgData name="Nelson Roque" userId="4b35f09a-03fd-4994-908f-da3654c5fef1" providerId="ADAL" clId="{58D811CC-AF7F-EE4D-A5F1-44D5322413A2}" dt="2022-06-22T17:33:46.523" v="51" actId="2696"/>
        <pc:sldMkLst>
          <pc:docMk/>
          <pc:sldMk cId="2962328968" sldId="861"/>
        </pc:sldMkLst>
      </pc:sldChg>
      <pc:sldChg chg="del">
        <pc:chgData name="Nelson Roque" userId="4b35f09a-03fd-4994-908f-da3654c5fef1" providerId="ADAL" clId="{58D811CC-AF7F-EE4D-A5F1-44D5322413A2}" dt="2022-06-22T17:33:46.523" v="51" actId="2696"/>
        <pc:sldMkLst>
          <pc:docMk/>
          <pc:sldMk cId="1414267661" sldId="862"/>
        </pc:sldMkLst>
      </pc:sldChg>
      <pc:sldChg chg="del">
        <pc:chgData name="Nelson Roque" userId="4b35f09a-03fd-4994-908f-da3654c5fef1" providerId="ADAL" clId="{58D811CC-AF7F-EE4D-A5F1-44D5322413A2}" dt="2022-06-22T17:33:46.523" v="51" actId="2696"/>
        <pc:sldMkLst>
          <pc:docMk/>
          <pc:sldMk cId="3783175937" sldId="863"/>
        </pc:sldMkLst>
      </pc:sldChg>
      <pc:sldChg chg="del">
        <pc:chgData name="Nelson Roque" userId="4b35f09a-03fd-4994-908f-da3654c5fef1" providerId="ADAL" clId="{58D811CC-AF7F-EE4D-A5F1-44D5322413A2}" dt="2022-06-22T17:33:46.523" v="51" actId="2696"/>
        <pc:sldMkLst>
          <pc:docMk/>
          <pc:sldMk cId="266640744" sldId="864"/>
        </pc:sldMkLst>
      </pc:sldChg>
      <pc:sldChg chg="del">
        <pc:chgData name="Nelson Roque" userId="4b35f09a-03fd-4994-908f-da3654c5fef1" providerId="ADAL" clId="{58D811CC-AF7F-EE4D-A5F1-44D5322413A2}" dt="2022-06-22T17:33:46.523" v="51" actId="2696"/>
        <pc:sldMkLst>
          <pc:docMk/>
          <pc:sldMk cId="3582014830" sldId="865"/>
        </pc:sldMkLst>
      </pc:sldChg>
      <pc:sldChg chg="del">
        <pc:chgData name="Nelson Roque" userId="4b35f09a-03fd-4994-908f-da3654c5fef1" providerId="ADAL" clId="{58D811CC-AF7F-EE4D-A5F1-44D5322413A2}" dt="2022-06-22T17:33:53.398" v="52" actId="2696"/>
        <pc:sldMkLst>
          <pc:docMk/>
          <pc:sldMk cId="2459204742" sldId="866"/>
        </pc:sldMkLst>
      </pc:sldChg>
      <pc:sldChg chg="modSp add mod">
        <pc:chgData name="Nelson Roque" userId="4b35f09a-03fd-4994-908f-da3654c5fef1" providerId="ADAL" clId="{58D811CC-AF7F-EE4D-A5F1-44D5322413A2}" dt="2022-06-22T17:33:12.556" v="12" actId="20577"/>
        <pc:sldMkLst>
          <pc:docMk/>
          <pc:sldMk cId="3666609686" sldId="867"/>
        </pc:sldMkLst>
        <pc:spChg chg="mod">
          <ac:chgData name="Nelson Roque" userId="4b35f09a-03fd-4994-908f-da3654c5fef1" providerId="ADAL" clId="{58D811CC-AF7F-EE4D-A5F1-44D5322413A2}" dt="2022-06-22T17:33:12.556" v="12" actId="20577"/>
          <ac:spMkLst>
            <pc:docMk/>
            <pc:sldMk cId="3666609686" sldId="867"/>
            <ac:spMk id="2" creationId="{DBE102CF-B23E-4703-3158-4FEE704D35F6}"/>
          </ac:spMkLst>
        </pc:spChg>
      </pc:sldChg>
      <pc:sldChg chg="add del">
        <pc:chgData name="Nelson Roque" userId="4b35f09a-03fd-4994-908f-da3654c5fef1" providerId="ADAL" clId="{58D811CC-AF7F-EE4D-A5F1-44D5322413A2}" dt="2022-06-22T17:33:24.572" v="35" actId="2696"/>
        <pc:sldMkLst>
          <pc:docMk/>
          <pc:sldMk cId="2916748040" sldId="868"/>
        </pc:sldMkLst>
      </pc:sldChg>
      <pc:sldChg chg="modSp add mod">
        <pc:chgData name="Nelson Roque" userId="4b35f09a-03fd-4994-908f-da3654c5fef1" providerId="ADAL" clId="{58D811CC-AF7F-EE4D-A5F1-44D5322413A2}" dt="2022-06-22T17:33:22.176" v="34" actId="313"/>
        <pc:sldMkLst>
          <pc:docMk/>
          <pc:sldMk cId="1457322313" sldId="869"/>
        </pc:sldMkLst>
        <pc:spChg chg="mod">
          <ac:chgData name="Nelson Roque" userId="4b35f09a-03fd-4994-908f-da3654c5fef1" providerId="ADAL" clId="{58D811CC-AF7F-EE4D-A5F1-44D5322413A2}" dt="2022-06-22T17:33:22.176" v="34" actId="313"/>
          <ac:spMkLst>
            <pc:docMk/>
            <pc:sldMk cId="1457322313" sldId="869"/>
            <ac:spMk id="2" creationId="{DBE102CF-B23E-4703-3158-4FEE704D35F6}"/>
          </ac:spMkLst>
        </pc:spChg>
      </pc:sldChg>
      <pc:sldChg chg="modSp add mod">
        <pc:chgData name="Nelson Roque" userId="4b35f09a-03fd-4994-908f-da3654c5fef1" providerId="ADAL" clId="{58D811CC-AF7F-EE4D-A5F1-44D5322413A2}" dt="2022-06-22T17:36:03.279" v="287" actId="20577"/>
        <pc:sldMkLst>
          <pc:docMk/>
          <pc:sldMk cId="3690578974" sldId="870"/>
        </pc:sldMkLst>
        <pc:spChg chg="mod">
          <ac:chgData name="Nelson Roque" userId="4b35f09a-03fd-4994-908f-da3654c5fef1" providerId="ADAL" clId="{58D811CC-AF7F-EE4D-A5F1-44D5322413A2}" dt="2022-06-22T17:36:03.279" v="287" actId="20577"/>
          <ac:spMkLst>
            <pc:docMk/>
            <pc:sldMk cId="3690578974" sldId="870"/>
            <ac:spMk id="2" creationId="{DBE102CF-B23E-4703-3158-4FEE704D35F6}"/>
          </ac:spMkLst>
        </pc:spChg>
      </pc:sldChg>
      <pc:sldChg chg="add">
        <pc:chgData name="Nelson Roque" userId="4b35f09a-03fd-4994-908f-da3654c5fef1" providerId="ADAL" clId="{58D811CC-AF7F-EE4D-A5F1-44D5322413A2}" dt="2022-06-22T17:34:03.421" v="55"/>
        <pc:sldMkLst>
          <pc:docMk/>
          <pc:sldMk cId="3702627497" sldId="871"/>
        </pc:sldMkLst>
      </pc:sldChg>
      <pc:sldChg chg="modSp new mod ord">
        <pc:chgData name="Nelson Roque" userId="4b35f09a-03fd-4994-908f-da3654c5fef1" providerId="ADAL" clId="{58D811CC-AF7F-EE4D-A5F1-44D5322413A2}" dt="2022-06-22T17:38:58.266" v="428" actId="20578"/>
        <pc:sldMkLst>
          <pc:docMk/>
          <pc:sldMk cId="3404531909" sldId="872"/>
        </pc:sldMkLst>
        <pc:spChg chg="mod">
          <ac:chgData name="Nelson Roque" userId="4b35f09a-03fd-4994-908f-da3654c5fef1" providerId="ADAL" clId="{58D811CC-AF7F-EE4D-A5F1-44D5322413A2}" dt="2022-06-22T17:34:37.690" v="80" actId="20577"/>
          <ac:spMkLst>
            <pc:docMk/>
            <pc:sldMk cId="3404531909" sldId="872"/>
            <ac:spMk id="2" creationId="{4D0156FE-CD18-51F3-DBDB-16AB03FF7AA9}"/>
          </ac:spMkLst>
        </pc:spChg>
        <pc:spChg chg="mod">
          <ac:chgData name="Nelson Roque" userId="4b35f09a-03fd-4994-908f-da3654c5fef1" providerId="ADAL" clId="{58D811CC-AF7F-EE4D-A5F1-44D5322413A2}" dt="2022-06-22T17:35:18.123" v="266" actId="20577"/>
          <ac:spMkLst>
            <pc:docMk/>
            <pc:sldMk cId="3404531909" sldId="872"/>
            <ac:spMk id="3" creationId="{08E0F28F-3F4D-15AE-BDF9-265DDCD18F53}"/>
          </ac:spMkLst>
        </pc:spChg>
      </pc:sldChg>
      <pc:sldChg chg="addSp modSp new mod">
        <pc:chgData name="Nelson Roque" userId="4b35f09a-03fd-4994-908f-da3654c5fef1" providerId="ADAL" clId="{58D811CC-AF7F-EE4D-A5F1-44D5322413A2}" dt="2022-06-22T17:38:49.658" v="427" actId="1076"/>
        <pc:sldMkLst>
          <pc:docMk/>
          <pc:sldMk cId="466189521" sldId="873"/>
        </pc:sldMkLst>
        <pc:spChg chg="mod">
          <ac:chgData name="Nelson Roque" userId="4b35f09a-03fd-4994-908f-da3654c5fef1" providerId="ADAL" clId="{58D811CC-AF7F-EE4D-A5F1-44D5322413A2}" dt="2022-06-22T17:38:20.901" v="418" actId="20577"/>
          <ac:spMkLst>
            <pc:docMk/>
            <pc:sldMk cId="466189521" sldId="873"/>
            <ac:spMk id="2" creationId="{9BE1FE62-1AEA-0CC6-154C-CBB833AC48CD}"/>
          </ac:spMkLst>
        </pc:spChg>
        <pc:spChg chg="mod">
          <ac:chgData name="Nelson Roque" userId="4b35f09a-03fd-4994-908f-da3654c5fef1" providerId="ADAL" clId="{58D811CC-AF7F-EE4D-A5F1-44D5322413A2}" dt="2022-06-22T17:37:59.125" v="389" actId="1076"/>
          <ac:spMkLst>
            <pc:docMk/>
            <pc:sldMk cId="466189521" sldId="873"/>
            <ac:spMk id="3" creationId="{B8A776CA-CBB3-C893-84AB-1294964BE299}"/>
          </ac:spMkLst>
        </pc:spChg>
        <pc:spChg chg="add mod">
          <ac:chgData name="Nelson Roque" userId="4b35f09a-03fd-4994-908f-da3654c5fef1" providerId="ADAL" clId="{58D811CC-AF7F-EE4D-A5F1-44D5322413A2}" dt="2022-06-22T17:37:17.165" v="342" actId="20577"/>
          <ac:spMkLst>
            <pc:docMk/>
            <pc:sldMk cId="466189521" sldId="873"/>
            <ac:spMk id="4" creationId="{32778484-106E-9C17-5505-294CF6B20322}"/>
          </ac:spMkLst>
        </pc:spChg>
        <pc:picChg chg="add mod">
          <ac:chgData name="Nelson Roque" userId="4b35f09a-03fd-4994-908f-da3654c5fef1" providerId="ADAL" clId="{58D811CC-AF7F-EE4D-A5F1-44D5322413A2}" dt="2022-06-22T17:38:49.658" v="427" actId="1076"/>
          <ac:picMkLst>
            <pc:docMk/>
            <pc:sldMk cId="466189521" sldId="873"/>
            <ac:picMk id="5122" creationId="{6A030E4B-53D5-F9A8-5479-7368F97C8DFF}"/>
          </ac:picMkLst>
        </pc:picChg>
      </pc:sldChg>
      <pc:sldChg chg="modSp new mod">
        <pc:chgData name="Nelson Roque" userId="4b35f09a-03fd-4994-908f-da3654c5fef1" providerId="ADAL" clId="{58D811CC-AF7F-EE4D-A5F1-44D5322413A2}" dt="2022-06-22T17:36:16.532" v="323" actId="20577"/>
        <pc:sldMkLst>
          <pc:docMk/>
          <pc:sldMk cId="790265431" sldId="874"/>
        </pc:sldMkLst>
        <pc:spChg chg="mod">
          <ac:chgData name="Nelson Roque" userId="4b35f09a-03fd-4994-908f-da3654c5fef1" providerId="ADAL" clId="{58D811CC-AF7F-EE4D-A5F1-44D5322413A2}" dt="2022-06-22T17:36:16.532" v="323" actId="20577"/>
          <ac:spMkLst>
            <pc:docMk/>
            <pc:sldMk cId="790265431" sldId="874"/>
            <ac:spMk id="2" creationId="{171DEB1B-A7EA-CC56-4935-43218B6A7617}"/>
          </ac:spMkLst>
        </pc:spChg>
      </pc:sldChg>
      <pc:sldChg chg="addSp delSp modSp add modNotesTx">
        <pc:chgData name="Nelson Roque" userId="4b35f09a-03fd-4994-908f-da3654c5fef1" providerId="ADAL" clId="{58D811CC-AF7F-EE4D-A5F1-44D5322413A2}" dt="2022-06-22T17:36:28.544" v="332" actId="20577"/>
        <pc:sldMkLst>
          <pc:docMk/>
          <pc:sldMk cId="499676397" sldId="875"/>
        </pc:sldMkLst>
        <pc:spChg chg="del">
          <ac:chgData name="Nelson Roque" userId="4b35f09a-03fd-4994-908f-da3654c5fef1" providerId="ADAL" clId="{58D811CC-AF7F-EE4D-A5F1-44D5322413A2}" dt="2022-06-22T17:36:21.636" v="325"/>
          <ac:spMkLst>
            <pc:docMk/>
            <pc:sldMk cId="499676397" sldId="875"/>
            <ac:spMk id="3" creationId="{5B8C89B0-5FF8-DDEE-EC67-48C77891FAD6}"/>
          </ac:spMkLst>
        </pc:spChg>
        <pc:picChg chg="add mod">
          <ac:chgData name="Nelson Roque" userId="4b35f09a-03fd-4994-908f-da3654c5fef1" providerId="ADAL" clId="{58D811CC-AF7F-EE4D-A5F1-44D5322413A2}" dt="2022-06-22T17:36:21.636" v="325"/>
          <ac:picMkLst>
            <pc:docMk/>
            <pc:sldMk cId="499676397" sldId="875"/>
            <ac:picMk id="4" creationId="{C3AA594C-15FA-6B11-ABCA-DF3E30483C57}"/>
          </ac:picMkLst>
        </pc:picChg>
      </pc:sldChg>
      <pc:sldChg chg="addSp delSp modSp add modNotesTx">
        <pc:chgData name="Nelson Roque" userId="4b35f09a-03fd-4994-908f-da3654c5fef1" providerId="ADAL" clId="{58D811CC-AF7F-EE4D-A5F1-44D5322413A2}" dt="2022-06-22T17:36:48.044" v="336" actId="20577"/>
        <pc:sldMkLst>
          <pc:docMk/>
          <pc:sldMk cId="1620064330" sldId="876"/>
        </pc:sldMkLst>
        <pc:spChg chg="add del mod">
          <ac:chgData name="Nelson Roque" userId="4b35f09a-03fd-4994-908f-da3654c5fef1" providerId="ADAL" clId="{58D811CC-AF7F-EE4D-A5F1-44D5322413A2}" dt="2022-06-22T17:36:40.121" v="335"/>
          <ac:spMkLst>
            <pc:docMk/>
            <pc:sldMk cId="1620064330" sldId="876"/>
            <ac:spMk id="3" creationId="{E08BD5E7-7A15-4FFA-A843-9D4185BE6CD4}"/>
          </ac:spMkLst>
        </pc:spChg>
        <pc:picChg chg="del">
          <ac:chgData name="Nelson Roque" userId="4b35f09a-03fd-4994-908f-da3654c5fef1" providerId="ADAL" clId="{58D811CC-AF7F-EE4D-A5F1-44D5322413A2}" dt="2022-06-22T17:36:37.002" v="334" actId="478"/>
          <ac:picMkLst>
            <pc:docMk/>
            <pc:sldMk cId="1620064330" sldId="876"/>
            <ac:picMk id="4" creationId="{C3AA594C-15FA-6B11-ABCA-DF3E30483C57}"/>
          </ac:picMkLst>
        </pc:picChg>
        <pc:picChg chg="add mod">
          <ac:chgData name="Nelson Roque" userId="4b35f09a-03fd-4994-908f-da3654c5fef1" providerId="ADAL" clId="{58D811CC-AF7F-EE4D-A5F1-44D5322413A2}" dt="2022-06-22T17:36:40.121" v="335"/>
          <ac:picMkLst>
            <pc:docMk/>
            <pc:sldMk cId="1620064330" sldId="876"/>
            <ac:picMk id="4098" creationId="{23EC1A28-5DC2-C882-F2BD-E55D0F0268B1}"/>
          </ac:picMkLst>
        </pc:picChg>
      </pc:sldChg>
      <pc:sldChg chg="addSp modSp new mod">
        <pc:chgData name="Nelson Roque" userId="4b35f09a-03fd-4994-908f-da3654c5fef1" providerId="ADAL" clId="{58D811CC-AF7F-EE4D-A5F1-44D5322413A2}" dt="2022-06-22T17:39:45.759" v="458" actId="20577"/>
        <pc:sldMkLst>
          <pc:docMk/>
          <pc:sldMk cId="3917283152" sldId="877"/>
        </pc:sldMkLst>
        <pc:spChg chg="mod">
          <ac:chgData name="Nelson Roque" userId="4b35f09a-03fd-4994-908f-da3654c5fef1" providerId="ADAL" clId="{58D811CC-AF7F-EE4D-A5F1-44D5322413A2}" dt="2022-06-22T17:39:26.768" v="449" actId="20577"/>
          <ac:spMkLst>
            <pc:docMk/>
            <pc:sldMk cId="3917283152" sldId="877"/>
            <ac:spMk id="2" creationId="{03AA3659-C343-5558-69AF-4DFEFAADE786}"/>
          </ac:spMkLst>
        </pc:spChg>
        <pc:spChg chg="mod">
          <ac:chgData name="Nelson Roque" userId="4b35f09a-03fd-4994-908f-da3654c5fef1" providerId="ADAL" clId="{58D811CC-AF7F-EE4D-A5F1-44D5322413A2}" dt="2022-06-22T17:39:29.696" v="450" actId="14100"/>
          <ac:spMkLst>
            <pc:docMk/>
            <pc:sldMk cId="3917283152" sldId="877"/>
            <ac:spMk id="3" creationId="{2C9AA60E-3C51-D47C-8776-BB2A8D0FA573}"/>
          </ac:spMkLst>
        </pc:spChg>
        <pc:spChg chg="add mod">
          <ac:chgData name="Nelson Roque" userId="4b35f09a-03fd-4994-908f-da3654c5fef1" providerId="ADAL" clId="{58D811CC-AF7F-EE4D-A5F1-44D5322413A2}" dt="2022-06-22T17:39:45.759" v="458" actId="20577"/>
          <ac:spMkLst>
            <pc:docMk/>
            <pc:sldMk cId="3917283152" sldId="877"/>
            <ac:spMk id="4" creationId="{DDBCE4BA-4497-C097-2815-D11771AC50D2}"/>
          </ac:spMkLst>
        </pc:spChg>
        <pc:picChg chg="add mod">
          <ac:chgData name="Nelson Roque" userId="4b35f09a-03fd-4994-908f-da3654c5fef1" providerId="ADAL" clId="{58D811CC-AF7F-EE4D-A5F1-44D5322413A2}" dt="2022-06-22T17:39:34.815" v="454" actId="1076"/>
          <ac:picMkLst>
            <pc:docMk/>
            <pc:sldMk cId="3917283152" sldId="877"/>
            <ac:picMk id="6146" creationId="{C9631AEA-8DFB-EC30-297E-DC2BE38D8BA5}"/>
          </ac:picMkLst>
        </pc:picChg>
      </pc:sldChg>
    </pc:docChg>
  </pc:docChgLst>
  <pc:docChgLst>
    <pc:chgData name="Nelson Roque" userId="4b35f09a-03fd-4994-908f-da3654c5fef1" providerId="ADAL" clId="{2B457741-74F9-184A-84A3-6851D4FB2402}"/>
    <pc:docChg chg="custSel addSld delSld modSld sldOrd">
      <pc:chgData name="Nelson Roque" userId="4b35f09a-03fd-4994-908f-da3654c5fef1" providerId="ADAL" clId="{2B457741-74F9-184A-84A3-6851D4FB2402}" dt="2021-09-24T16:41:56.039" v="312" actId="1076"/>
      <pc:docMkLst>
        <pc:docMk/>
      </pc:docMkLst>
      <pc:sldChg chg="addSp delSp modSp mod">
        <pc:chgData name="Nelson Roque" userId="4b35f09a-03fd-4994-908f-da3654c5fef1" providerId="ADAL" clId="{2B457741-74F9-184A-84A3-6851D4FB2402}" dt="2021-09-24T16:41:56.039" v="312" actId="1076"/>
        <pc:sldMkLst>
          <pc:docMk/>
          <pc:sldMk cId="270760858" sldId="256"/>
        </pc:sldMkLst>
        <pc:spChg chg="mod">
          <ac:chgData name="Nelson Roque" userId="4b35f09a-03fd-4994-908f-da3654c5fef1" providerId="ADAL" clId="{2B457741-74F9-184A-84A3-6851D4FB2402}" dt="2021-09-24T16:33:05.222" v="133" actId="1076"/>
          <ac:spMkLst>
            <pc:docMk/>
            <pc:sldMk cId="270760858" sldId="256"/>
            <ac:spMk id="2" creationId="{220B4849-48D2-634B-9536-112B75610849}"/>
          </ac:spMkLst>
        </pc:spChg>
        <pc:spChg chg="mod">
          <ac:chgData name="Nelson Roque" userId="4b35f09a-03fd-4994-908f-da3654c5fef1" providerId="ADAL" clId="{2B457741-74F9-184A-84A3-6851D4FB2402}" dt="2021-09-24T16:33:01.745" v="132" actId="1076"/>
          <ac:spMkLst>
            <pc:docMk/>
            <pc:sldMk cId="270760858" sldId="256"/>
            <ac:spMk id="3" creationId="{E734698E-974D-7543-A510-2F4A5B306475}"/>
          </ac:spMkLst>
        </pc:spChg>
        <pc:spChg chg="mod">
          <ac:chgData name="Nelson Roque" userId="4b35f09a-03fd-4994-908f-da3654c5fef1" providerId="ADAL" clId="{2B457741-74F9-184A-84A3-6851D4FB2402}" dt="2021-09-24T16:32:45.561" v="127" actId="313"/>
          <ac:spMkLst>
            <pc:docMk/>
            <pc:sldMk cId="270760858" sldId="256"/>
            <ac:spMk id="4" creationId="{C58CC44E-FC98-9746-BD0A-C9A555C1F23D}"/>
          </ac:spMkLst>
        </pc:spChg>
        <pc:spChg chg="mod">
          <ac:chgData name="Nelson Roque" userId="4b35f09a-03fd-4994-908f-da3654c5fef1" providerId="ADAL" clId="{2B457741-74F9-184A-84A3-6851D4FB2402}" dt="2021-09-24T16:32:52.172" v="129" actId="1076"/>
          <ac:spMkLst>
            <pc:docMk/>
            <pc:sldMk cId="270760858" sldId="256"/>
            <ac:spMk id="5" creationId="{C909E088-B48A-5940-8AE5-496F08B7F0EE}"/>
          </ac:spMkLst>
        </pc:spChg>
        <pc:picChg chg="mod">
          <ac:chgData name="Nelson Roque" userId="4b35f09a-03fd-4994-908f-da3654c5fef1" providerId="ADAL" clId="{2B457741-74F9-184A-84A3-6851D4FB2402}" dt="2021-09-24T16:32:55.659" v="131" actId="1076"/>
          <ac:picMkLst>
            <pc:docMk/>
            <pc:sldMk cId="270760858" sldId="256"/>
            <ac:picMk id="7" creationId="{3A850738-3B06-C843-A88E-E8D72C175C9B}"/>
          </ac:picMkLst>
        </pc:picChg>
        <pc:picChg chg="del">
          <ac:chgData name="Nelson Roque" userId="4b35f09a-03fd-4994-908f-da3654c5fef1" providerId="ADAL" clId="{2B457741-74F9-184A-84A3-6851D4FB2402}" dt="2021-09-24T16:41:46.553" v="308" actId="478"/>
          <ac:picMkLst>
            <pc:docMk/>
            <pc:sldMk cId="270760858" sldId="256"/>
            <ac:picMk id="8" creationId="{0A662D73-B232-4E40-B765-F362FF4423EE}"/>
          </ac:picMkLst>
        </pc:picChg>
        <pc:picChg chg="add mod modCrop">
          <ac:chgData name="Nelson Roque" userId="4b35f09a-03fd-4994-908f-da3654c5fef1" providerId="ADAL" clId="{2B457741-74F9-184A-84A3-6851D4FB2402}" dt="2021-09-24T16:41:56.039" v="312" actId="1076"/>
          <ac:picMkLst>
            <pc:docMk/>
            <pc:sldMk cId="270760858" sldId="256"/>
            <ac:picMk id="13" creationId="{83FB32B0-A501-4845-A22E-F5E6CD494110}"/>
          </ac:picMkLst>
        </pc:picChg>
        <pc:cxnChg chg="mod">
          <ac:chgData name="Nelson Roque" userId="4b35f09a-03fd-4994-908f-da3654c5fef1" providerId="ADAL" clId="{2B457741-74F9-184A-84A3-6851D4FB2402}" dt="2021-09-24T16:32:54.052" v="130" actId="14100"/>
          <ac:cxnSpMkLst>
            <pc:docMk/>
            <pc:sldMk cId="270760858" sldId="256"/>
            <ac:cxnSpMk id="14" creationId="{D665CDF6-E1F0-D846-9530-727E72F334B6}"/>
          </ac:cxnSpMkLst>
        </pc:cxnChg>
      </pc:sldChg>
      <pc:sldChg chg="modSp mod ord">
        <pc:chgData name="Nelson Roque" userId="4b35f09a-03fd-4994-908f-da3654c5fef1" providerId="ADAL" clId="{2B457741-74F9-184A-84A3-6851D4FB2402}" dt="2021-09-24T16:38:16.244" v="209" actId="20577"/>
        <pc:sldMkLst>
          <pc:docMk/>
          <pc:sldMk cId="832387779" sldId="776"/>
        </pc:sldMkLst>
        <pc:spChg chg="mod">
          <ac:chgData name="Nelson Roque" userId="4b35f09a-03fd-4994-908f-da3654c5fef1" providerId="ADAL" clId="{2B457741-74F9-184A-84A3-6851D4FB2402}" dt="2021-09-24T16:38:16.244" v="209" actId="20577"/>
          <ac:spMkLst>
            <pc:docMk/>
            <pc:sldMk cId="832387779" sldId="776"/>
            <ac:spMk id="3" creationId="{32B46247-1F1C-6F46-944D-AF4A3E27A656}"/>
          </ac:spMkLst>
        </pc:spChg>
      </pc:sldChg>
      <pc:sldChg chg="modSp mod">
        <pc:chgData name="Nelson Roque" userId="4b35f09a-03fd-4994-908f-da3654c5fef1" providerId="ADAL" clId="{2B457741-74F9-184A-84A3-6851D4FB2402}" dt="2021-09-24T01:58:07.274" v="18" actId="20577"/>
        <pc:sldMkLst>
          <pc:docMk/>
          <pc:sldMk cId="3989516248" sldId="786"/>
        </pc:sldMkLst>
        <pc:spChg chg="mod">
          <ac:chgData name="Nelson Roque" userId="4b35f09a-03fd-4994-908f-da3654c5fef1" providerId="ADAL" clId="{2B457741-74F9-184A-84A3-6851D4FB2402}" dt="2021-09-24T01:58:07.274" v="18" actId="20577"/>
          <ac:spMkLst>
            <pc:docMk/>
            <pc:sldMk cId="3989516248" sldId="786"/>
            <ac:spMk id="2" creationId="{DBC81342-1F32-E749-B888-AA5EF31982C1}"/>
          </ac:spMkLst>
        </pc:spChg>
      </pc:sldChg>
      <pc:sldChg chg="addSp modSp">
        <pc:chgData name="Nelson Roque" userId="4b35f09a-03fd-4994-908f-da3654c5fef1" providerId="ADAL" clId="{2B457741-74F9-184A-84A3-6851D4FB2402}" dt="2021-09-24T16:17:04.601" v="126" actId="1076"/>
        <pc:sldMkLst>
          <pc:docMk/>
          <pc:sldMk cId="2937673057" sldId="787"/>
        </pc:sldMkLst>
        <pc:picChg chg="mod">
          <ac:chgData name="Nelson Roque" userId="4b35f09a-03fd-4994-908f-da3654c5fef1" providerId="ADAL" clId="{2B457741-74F9-184A-84A3-6851D4FB2402}" dt="2021-09-24T16:17:02.069" v="124" actId="1076"/>
          <ac:picMkLst>
            <pc:docMk/>
            <pc:sldMk cId="2937673057" sldId="787"/>
            <ac:picMk id="11" creationId="{7F2AA220-5DF3-2648-BD99-52D3B8A4037E}"/>
          </ac:picMkLst>
        </pc:picChg>
        <pc:picChg chg="mod">
          <ac:chgData name="Nelson Roque" userId="4b35f09a-03fd-4994-908f-da3654c5fef1" providerId="ADAL" clId="{2B457741-74F9-184A-84A3-6851D4FB2402}" dt="2021-09-24T16:16:45.432" v="110" actId="1076"/>
          <ac:picMkLst>
            <pc:docMk/>
            <pc:sldMk cId="2937673057" sldId="787"/>
            <ac:picMk id="12" creationId="{90FA168F-ED31-9745-AF6C-7B3BACBA4F49}"/>
          </ac:picMkLst>
        </pc:picChg>
        <pc:picChg chg="mod">
          <ac:chgData name="Nelson Roque" userId="4b35f09a-03fd-4994-908f-da3654c5fef1" providerId="ADAL" clId="{2B457741-74F9-184A-84A3-6851D4FB2402}" dt="2021-09-24T16:17:00.732" v="123" actId="1076"/>
          <ac:picMkLst>
            <pc:docMk/>
            <pc:sldMk cId="2937673057" sldId="787"/>
            <ac:picMk id="16" creationId="{44E21387-E40B-5743-8792-BFA1E37F8E25}"/>
          </ac:picMkLst>
        </pc:picChg>
        <pc:picChg chg="mod">
          <ac:chgData name="Nelson Roque" userId="4b35f09a-03fd-4994-908f-da3654c5fef1" providerId="ADAL" clId="{2B457741-74F9-184A-84A3-6851D4FB2402}" dt="2021-09-24T16:17:03.855" v="125" actId="1076"/>
          <ac:picMkLst>
            <pc:docMk/>
            <pc:sldMk cId="2937673057" sldId="787"/>
            <ac:picMk id="17" creationId="{6F988FF6-A43C-B94D-897D-15A6133E21AD}"/>
          </ac:picMkLst>
        </pc:picChg>
        <pc:picChg chg="mod">
          <ac:chgData name="Nelson Roque" userId="4b35f09a-03fd-4994-908f-da3654c5fef1" providerId="ADAL" clId="{2B457741-74F9-184A-84A3-6851D4FB2402}" dt="2021-09-24T16:17:04.601" v="126" actId="1076"/>
          <ac:picMkLst>
            <pc:docMk/>
            <pc:sldMk cId="2937673057" sldId="787"/>
            <ac:picMk id="19" creationId="{C2EA8422-3505-C24B-9509-EAC6D16B42F8}"/>
          </ac:picMkLst>
        </pc:picChg>
        <pc:picChg chg="add mod">
          <ac:chgData name="Nelson Roque" userId="4b35f09a-03fd-4994-908f-da3654c5fef1" providerId="ADAL" clId="{2B457741-74F9-184A-84A3-6851D4FB2402}" dt="2021-09-24T16:16:57.772" v="120" actId="1076"/>
          <ac:picMkLst>
            <pc:docMk/>
            <pc:sldMk cId="2937673057" sldId="787"/>
            <ac:picMk id="1026" creationId="{EF8F47A7-1246-DB4C-88CA-48E064F024EC}"/>
          </ac:picMkLst>
        </pc:picChg>
      </pc:sldChg>
      <pc:sldChg chg="modSp">
        <pc:chgData name="Nelson Roque" userId="4b35f09a-03fd-4994-908f-da3654c5fef1" providerId="ADAL" clId="{2B457741-74F9-184A-84A3-6851D4FB2402}" dt="2021-09-24T01:58:00.955" v="2"/>
        <pc:sldMkLst>
          <pc:docMk/>
          <pc:sldMk cId="2736491464" sldId="791"/>
        </pc:sldMkLst>
        <pc:spChg chg="mod">
          <ac:chgData name="Nelson Roque" userId="4b35f09a-03fd-4994-908f-da3654c5fef1" providerId="ADAL" clId="{2B457741-74F9-184A-84A3-6851D4FB2402}" dt="2021-09-24T01:58:00.955" v="2"/>
          <ac:spMkLst>
            <pc:docMk/>
            <pc:sldMk cId="2736491464" sldId="791"/>
            <ac:spMk id="2" creationId="{8847C50A-C14C-0241-AF0C-30DF8AC2452C}"/>
          </ac:spMkLst>
        </pc:spChg>
      </pc:sldChg>
      <pc:sldChg chg="addSp modSp mod">
        <pc:chgData name="Nelson Roque" userId="4b35f09a-03fd-4994-908f-da3654c5fef1" providerId="ADAL" clId="{2B457741-74F9-184A-84A3-6851D4FB2402}" dt="2021-09-24T16:37:16.241" v="144" actId="1076"/>
        <pc:sldMkLst>
          <pc:docMk/>
          <pc:sldMk cId="4285112908" sldId="792"/>
        </pc:sldMkLst>
        <pc:spChg chg="mod">
          <ac:chgData name="Nelson Roque" userId="4b35f09a-03fd-4994-908f-da3654c5fef1" providerId="ADAL" clId="{2B457741-74F9-184A-84A3-6851D4FB2402}" dt="2021-09-24T16:36:48.033" v="135" actId="27636"/>
          <ac:spMkLst>
            <pc:docMk/>
            <pc:sldMk cId="4285112908" sldId="792"/>
            <ac:spMk id="3" creationId="{161828DD-F2BA-224F-AFDF-9CAEBF15D2DD}"/>
          </ac:spMkLst>
        </pc:spChg>
        <pc:picChg chg="add mod">
          <ac:chgData name="Nelson Roque" userId="4b35f09a-03fd-4994-908f-da3654c5fef1" providerId="ADAL" clId="{2B457741-74F9-184A-84A3-6851D4FB2402}" dt="2021-09-24T16:37:16.241" v="144" actId="1076"/>
          <ac:picMkLst>
            <pc:docMk/>
            <pc:sldMk cId="4285112908" sldId="792"/>
            <ac:picMk id="2050" creationId="{A1485F7E-6F95-5240-B462-91AF5168E142}"/>
          </ac:picMkLst>
        </pc:picChg>
      </pc:sldChg>
      <pc:sldChg chg="addSp new">
        <pc:chgData name="Nelson Roque" userId="4b35f09a-03fd-4994-908f-da3654c5fef1" providerId="ADAL" clId="{2B457741-74F9-184A-84A3-6851D4FB2402}" dt="2021-09-24T01:57:36.094" v="1"/>
        <pc:sldMkLst>
          <pc:docMk/>
          <pc:sldMk cId="1163332105" sldId="795"/>
        </pc:sldMkLst>
        <pc:picChg chg="add">
          <ac:chgData name="Nelson Roque" userId="4b35f09a-03fd-4994-908f-da3654c5fef1" providerId="ADAL" clId="{2B457741-74F9-184A-84A3-6851D4FB2402}" dt="2021-09-24T01:57:36.094" v="1"/>
          <ac:picMkLst>
            <pc:docMk/>
            <pc:sldMk cId="1163332105" sldId="795"/>
            <ac:picMk id="1026" creationId="{7699DEFA-8D7A-EC43-A628-18EB445CA062}"/>
          </ac:picMkLst>
        </pc:picChg>
      </pc:sldChg>
      <pc:sldChg chg="modSp add mod">
        <pc:chgData name="Nelson Roque" userId="4b35f09a-03fd-4994-908f-da3654c5fef1" providerId="ADAL" clId="{2B457741-74F9-184A-84A3-6851D4FB2402}" dt="2021-09-24T16:04:24.548" v="79" actId="20577"/>
        <pc:sldMkLst>
          <pc:docMk/>
          <pc:sldMk cId="3365257620" sldId="797"/>
        </pc:sldMkLst>
        <pc:spChg chg="mod">
          <ac:chgData name="Nelson Roque" userId="4b35f09a-03fd-4994-908f-da3654c5fef1" providerId="ADAL" clId="{2B457741-74F9-184A-84A3-6851D4FB2402}" dt="2021-09-24T16:04:24.548" v="79" actId="20577"/>
          <ac:spMkLst>
            <pc:docMk/>
            <pc:sldMk cId="3365257620" sldId="797"/>
            <ac:spMk id="2" creationId="{D3B7B3D8-B0FD-C747-9241-1D17E59447EE}"/>
          </ac:spMkLst>
        </pc:spChg>
        <pc:spChg chg="mod">
          <ac:chgData name="Nelson Roque" userId="4b35f09a-03fd-4994-908f-da3654c5fef1" providerId="ADAL" clId="{2B457741-74F9-184A-84A3-6851D4FB2402}" dt="2021-09-24T16:04:18.531" v="71" actId="20577"/>
          <ac:spMkLst>
            <pc:docMk/>
            <pc:sldMk cId="3365257620" sldId="797"/>
            <ac:spMk id="3" creationId="{7625D690-2254-514D-9495-5EEBC334E40E}"/>
          </ac:spMkLst>
        </pc:spChg>
      </pc:sldChg>
      <pc:sldChg chg="modSp new del mod ord">
        <pc:chgData name="Nelson Roque" userId="4b35f09a-03fd-4994-908f-da3654c5fef1" providerId="ADAL" clId="{2B457741-74F9-184A-84A3-6851D4FB2402}" dt="2021-09-24T16:39:01.112" v="307" actId="2696"/>
        <pc:sldMkLst>
          <pc:docMk/>
          <pc:sldMk cId="3581185094" sldId="798"/>
        </pc:sldMkLst>
        <pc:spChg chg="mod">
          <ac:chgData name="Nelson Roque" userId="4b35f09a-03fd-4994-908f-da3654c5fef1" providerId="ADAL" clId="{2B457741-74F9-184A-84A3-6851D4FB2402}" dt="2021-09-24T16:38:29.783" v="236" actId="20577"/>
          <ac:spMkLst>
            <pc:docMk/>
            <pc:sldMk cId="3581185094" sldId="798"/>
            <ac:spMk id="2" creationId="{DFB5249A-983A-D04D-9ECE-7DDCEF6FA16F}"/>
          </ac:spMkLst>
        </pc:spChg>
        <pc:spChg chg="mod">
          <ac:chgData name="Nelson Roque" userId="4b35f09a-03fd-4994-908f-da3654c5fef1" providerId="ADAL" clId="{2B457741-74F9-184A-84A3-6851D4FB2402}" dt="2021-09-24T16:38:54.711" v="306" actId="21"/>
          <ac:spMkLst>
            <pc:docMk/>
            <pc:sldMk cId="3581185094" sldId="798"/>
            <ac:spMk id="3" creationId="{9938C11B-9BD1-E24A-BD16-DFB5604C53AB}"/>
          </ac:spMkLst>
        </pc:spChg>
      </pc:sldChg>
    </pc:docChg>
  </pc:docChgLst>
  <pc:docChgLst>
    <pc:chgData name="Nelson Roque" userId="4b35f09a-03fd-4994-908f-da3654c5fef1" providerId="ADAL" clId="{2D06FF18-F0DB-3046-A78E-5D137E7EF22A}"/>
    <pc:docChg chg="undo custSel addSld modSld sldOrd">
      <pc:chgData name="Nelson Roque" userId="4b35f09a-03fd-4994-908f-da3654c5fef1" providerId="ADAL" clId="{2D06FF18-F0DB-3046-A78E-5D137E7EF22A}" dt="2021-09-24T12:56:33.542" v="100" actId="20577"/>
      <pc:docMkLst>
        <pc:docMk/>
      </pc:docMkLst>
      <pc:sldChg chg="addSp delSp modSp mod">
        <pc:chgData name="Nelson Roque" userId="4b35f09a-03fd-4994-908f-da3654c5fef1" providerId="ADAL" clId="{2D06FF18-F0DB-3046-A78E-5D137E7EF22A}" dt="2021-09-24T12:56:33.542" v="100" actId="20577"/>
        <pc:sldMkLst>
          <pc:docMk/>
          <pc:sldMk cId="270760858" sldId="256"/>
        </pc:sldMkLst>
        <pc:spChg chg="mod">
          <ac:chgData name="Nelson Roque" userId="4b35f09a-03fd-4994-908f-da3654c5fef1" providerId="ADAL" clId="{2D06FF18-F0DB-3046-A78E-5D137E7EF22A}" dt="2021-09-24T12:56:14.501" v="82" actId="242"/>
          <ac:spMkLst>
            <pc:docMk/>
            <pc:sldMk cId="270760858" sldId="256"/>
            <ac:spMk id="2" creationId="{220B4849-48D2-634B-9536-112B75610849}"/>
          </ac:spMkLst>
        </pc:spChg>
        <pc:spChg chg="mod">
          <ac:chgData name="Nelson Roque" userId="4b35f09a-03fd-4994-908f-da3654c5fef1" providerId="ADAL" clId="{2D06FF18-F0DB-3046-A78E-5D137E7EF22A}" dt="2021-09-24T12:56:33.542" v="100" actId="20577"/>
          <ac:spMkLst>
            <pc:docMk/>
            <pc:sldMk cId="270760858" sldId="256"/>
            <ac:spMk id="3" creationId="{E734698E-974D-7543-A510-2F4A5B306475}"/>
          </ac:spMkLst>
        </pc:spChg>
        <pc:picChg chg="add mod modCrop">
          <ac:chgData name="Nelson Roque" userId="4b35f09a-03fd-4994-908f-da3654c5fef1" providerId="ADAL" clId="{2D06FF18-F0DB-3046-A78E-5D137E7EF22A}" dt="2021-09-24T12:56:02.646" v="78" actId="1076"/>
          <ac:picMkLst>
            <pc:docMk/>
            <pc:sldMk cId="270760858" sldId="256"/>
            <ac:picMk id="8" creationId="{0A662D73-B232-4E40-B765-F362FF4423EE}"/>
          </ac:picMkLst>
        </pc:picChg>
        <pc:picChg chg="del">
          <ac:chgData name="Nelson Roque" userId="4b35f09a-03fd-4994-908f-da3654c5fef1" providerId="ADAL" clId="{2D06FF18-F0DB-3046-A78E-5D137E7EF22A}" dt="2021-09-24T12:55:41.161" v="70" actId="478"/>
          <ac:picMkLst>
            <pc:docMk/>
            <pc:sldMk cId="270760858" sldId="256"/>
            <ac:picMk id="3078" creationId="{26348172-369A-2145-9549-805917354713}"/>
          </ac:picMkLst>
        </pc:picChg>
      </pc:sldChg>
      <pc:sldChg chg="ord">
        <pc:chgData name="Nelson Roque" userId="4b35f09a-03fd-4994-908f-da3654c5fef1" providerId="ADAL" clId="{2D06FF18-F0DB-3046-A78E-5D137E7EF22A}" dt="2021-09-23T12:37:25.264" v="1" actId="20578"/>
        <pc:sldMkLst>
          <pc:docMk/>
          <pc:sldMk cId="3989516248" sldId="786"/>
        </pc:sldMkLst>
      </pc:sldChg>
      <pc:sldChg chg="modSp mod">
        <pc:chgData name="Nelson Roque" userId="4b35f09a-03fd-4994-908f-da3654c5fef1" providerId="ADAL" clId="{2D06FF18-F0DB-3046-A78E-5D137E7EF22A}" dt="2021-09-24T12:39:41.026" v="64" actId="20577"/>
        <pc:sldMkLst>
          <pc:docMk/>
          <pc:sldMk cId="3451681258" sldId="790"/>
        </pc:sldMkLst>
        <pc:spChg chg="mod">
          <ac:chgData name="Nelson Roque" userId="4b35f09a-03fd-4994-908f-da3654c5fef1" providerId="ADAL" clId="{2D06FF18-F0DB-3046-A78E-5D137E7EF22A}" dt="2021-09-24T12:39:41.026" v="64" actId="20577"/>
          <ac:spMkLst>
            <pc:docMk/>
            <pc:sldMk cId="3451681258" sldId="790"/>
            <ac:spMk id="7" creationId="{1A419C1F-F210-2F4F-89FC-1802B4499679}"/>
          </ac:spMkLst>
        </pc:spChg>
      </pc:sldChg>
      <pc:sldChg chg="ord">
        <pc:chgData name="Nelson Roque" userId="4b35f09a-03fd-4994-908f-da3654c5fef1" providerId="ADAL" clId="{2D06FF18-F0DB-3046-A78E-5D137E7EF22A}" dt="2021-09-23T12:37:23.701" v="0" actId="20578"/>
        <pc:sldMkLst>
          <pc:docMk/>
          <pc:sldMk cId="2736491464" sldId="791"/>
        </pc:sldMkLst>
      </pc:sldChg>
      <pc:sldChg chg="addSp delSp modSp add mod">
        <pc:chgData name="Nelson Roque" userId="4b35f09a-03fd-4994-908f-da3654c5fef1" providerId="ADAL" clId="{2D06FF18-F0DB-3046-A78E-5D137E7EF22A}" dt="2021-09-24T12:38:48.347" v="56" actId="1036"/>
        <pc:sldMkLst>
          <pc:docMk/>
          <pc:sldMk cId="250352585" sldId="796"/>
        </pc:sldMkLst>
        <pc:spChg chg="mod">
          <ac:chgData name="Nelson Roque" userId="4b35f09a-03fd-4994-908f-da3654c5fef1" providerId="ADAL" clId="{2D06FF18-F0DB-3046-A78E-5D137E7EF22A}" dt="2021-09-24T12:36:31.812" v="19" actId="14100"/>
          <ac:spMkLst>
            <pc:docMk/>
            <pc:sldMk cId="250352585" sldId="796"/>
            <ac:spMk id="2" creationId="{8847C50A-C14C-0241-AF0C-30DF8AC2452C}"/>
          </ac:spMkLst>
        </pc:spChg>
        <pc:spChg chg="del">
          <ac:chgData name="Nelson Roque" userId="4b35f09a-03fd-4994-908f-da3654c5fef1" providerId="ADAL" clId="{2D06FF18-F0DB-3046-A78E-5D137E7EF22A}" dt="2021-09-24T12:36:17.871" v="3" actId="478"/>
          <ac:spMkLst>
            <pc:docMk/>
            <pc:sldMk cId="250352585" sldId="796"/>
            <ac:spMk id="3" creationId="{BA776D76-27C3-DD41-BDED-38673C2DAB31}"/>
          </ac:spMkLst>
        </pc:spChg>
        <pc:spChg chg="del">
          <ac:chgData name="Nelson Roque" userId="4b35f09a-03fd-4994-908f-da3654c5fef1" providerId="ADAL" clId="{2D06FF18-F0DB-3046-A78E-5D137E7EF22A}" dt="2021-09-24T12:36:19.211" v="4" actId="478"/>
          <ac:spMkLst>
            <pc:docMk/>
            <pc:sldMk cId="250352585" sldId="796"/>
            <ac:spMk id="4" creationId="{7B32397B-5EF5-6F4E-8AEC-AF4AD5876C1B}"/>
          </ac:spMkLst>
        </pc:spChg>
        <pc:spChg chg="add del mod">
          <ac:chgData name="Nelson Roque" userId="4b35f09a-03fd-4994-908f-da3654c5fef1" providerId="ADAL" clId="{2D06FF18-F0DB-3046-A78E-5D137E7EF22A}" dt="2021-09-24T12:36:19.924" v="5" actId="478"/>
          <ac:spMkLst>
            <pc:docMk/>
            <pc:sldMk cId="250352585" sldId="796"/>
            <ac:spMk id="6" creationId="{AC0EF10F-8760-5544-96DB-5EBE2E574BCB}"/>
          </ac:spMkLst>
        </pc:spChg>
        <pc:spChg chg="add mod">
          <ac:chgData name="Nelson Roque" userId="4b35f09a-03fd-4994-908f-da3654c5fef1" providerId="ADAL" clId="{2D06FF18-F0DB-3046-A78E-5D137E7EF22A}" dt="2021-09-24T12:38:48.347" v="56" actId="1036"/>
          <ac:spMkLst>
            <pc:docMk/>
            <pc:sldMk cId="250352585" sldId="796"/>
            <ac:spMk id="11" creationId="{A8253857-AA14-6A49-A6BC-4D74CB7E06B4}"/>
          </ac:spMkLst>
        </pc:spChg>
        <pc:picChg chg="add mod modCrop">
          <ac:chgData name="Nelson Roque" userId="4b35f09a-03fd-4994-908f-da3654c5fef1" providerId="ADAL" clId="{2D06FF18-F0DB-3046-A78E-5D137E7EF22A}" dt="2021-09-24T12:38:48.347" v="56" actId="1036"/>
          <ac:picMkLst>
            <pc:docMk/>
            <pc:sldMk cId="250352585" sldId="796"/>
            <ac:picMk id="8" creationId="{AFDEED4E-65C3-0343-B9C9-FB4BA38FE080}"/>
          </ac:picMkLst>
        </pc:picChg>
        <pc:picChg chg="add del mod modCrop">
          <ac:chgData name="Nelson Roque" userId="4b35f09a-03fd-4994-908f-da3654c5fef1" providerId="ADAL" clId="{2D06FF18-F0DB-3046-A78E-5D137E7EF22A}" dt="2021-09-24T12:37:42.345" v="26" actId="478"/>
          <ac:picMkLst>
            <pc:docMk/>
            <pc:sldMk cId="250352585" sldId="796"/>
            <ac:picMk id="9" creationId="{B69D1FBC-2585-F648-B5CD-593A7113F832}"/>
          </ac:picMkLst>
        </pc:picChg>
        <pc:picChg chg="add mod modCrop">
          <ac:chgData name="Nelson Roque" userId="4b35f09a-03fd-4994-908f-da3654c5fef1" providerId="ADAL" clId="{2D06FF18-F0DB-3046-A78E-5D137E7EF22A}" dt="2021-09-24T12:38:48.347" v="56" actId="1036"/>
          <ac:picMkLst>
            <pc:docMk/>
            <pc:sldMk cId="250352585" sldId="796"/>
            <ac:picMk id="10" creationId="{70DC99B2-17FC-B54F-9A00-44E10690A3BE}"/>
          </ac:picMkLst>
        </pc:picChg>
      </pc:sldChg>
    </pc:docChg>
  </pc:docChgLst>
  <pc:docChgLst>
    <pc:chgData name="Nelson Roque" userId="S::ne612914@ucf.edu::4b35f09a-03fd-4994-908f-da3654c5fef1" providerId="AD" clId="Web-{A2E7E2F0-CEC8-F0D1-80B1-6D5EB8B32E9A}"/>
    <pc:docChg chg="delSld">
      <pc:chgData name="Nelson Roque" userId="S::ne612914@ucf.edu::4b35f09a-03fd-4994-908f-da3654c5fef1" providerId="AD" clId="Web-{A2E7E2F0-CEC8-F0D1-80B1-6D5EB8B32E9A}" dt="2021-09-20T15:49:07.583" v="0"/>
      <pc:docMkLst>
        <pc:docMk/>
      </pc:docMkLst>
      <pc:sldChg chg="del">
        <pc:chgData name="Nelson Roque" userId="S::ne612914@ucf.edu::4b35f09a-03fd-4994-908f-da3654c5fef1" providerId="AD" clId="Web-{A2E7E2F0-CEC8-F0D1-80B1-6D5EB8B32E9A}" dt="2021-09-20T15:49:07.583" v="0"/>
        <pc:sldMkLst>
          <pc:docMk/>
          <pc:sldMk cId="740963532" sldId="257"/>
        </pc:sldMkLst>
      </pc:sldChg>
    </pc:docChg>
  </pc:docChgLst>
  <pc:docChgLst>
    <pc:chgData name="Nelson Roque" userId="4b35f09a-03fd-4994-908f-da3654c5fef1" providerId="ADAL" clId="{B28140AE-41E9-0F4B-9642-F6982FFD88B2}"/>
    <pc:docChg chg="undo custSel addSld delSld modSld sldOrd delSection modSection">
      <pc:chgData name="Nelson Roque" userId="4b35f09a-03fd-4994-908f-da3654c5fef1" providerId="ADAL" clId="{B28140AE-41E9-0F4B-9642-F6982FFD88B2}" dt="2022-06-22T17:27:42.868" v="2609" actId="1076"/>
      <pc:docMkLst>
        <pc:docMk/>
      </pc:docMkLst>
      <pc:sldChg chg="addSp delSp modSp mod setBg modNotesTx">
        <pc:chgData name="Nelson Roque" userId="4b35f09a-03fd-4994-908f-da3654c5fef1" providerId="ADAL" clId="{B28140AE-41E9-0F4B-9642-F6982FFD88B2}" dt="2022-06-22T17:27:42.868" v="2609" actId="1076"/>
        <pc:sldMkLst>
          <pc:docMk/>
          <pc:sldMk cId="270760858" sldId="256"/>
        </pc:sldMkLst>
        <pc:spChg chg="mod">
          <ac:chgData name="Nelson Roque" userId="4b35f09a-03fd-4994-908f-da3654c5fef1" providerId="ADAL" clId="{B28140AE-41E9-0F4B-9642-F6982FFD88B2}" dt="2022-06-22T15:54:03.877" v="23" actId="20577"/>
          <ac:spMkLst>
            <pc:docMk/>
            <pc:sldMk cId="270760858" sldId="256"/>
            <ac:spMk id="4" creationId="{C58CC44E-FC98-9746-BD0A-C9A555C1F23D}"/>
          </ac:spMkLst>
        </pc:spChg>
        <pc:spChg chg="mod">
          <ac:chgData name="Nelson Roque" userId="4b35f09a-03fd-4994-908f-da3654c5fef1" providerId="ADAL" clId="{B28140AE-41E9-0F4B-9642-F6982FFD88B2}" dt="2022-06-22T15:53:51.118" v="15" actId="1076"/>
          <ac:spMkLst>
            <pc:docMk/>
            <pc:sldMk cId="270760858" sldId="256"/>
            <ac:spMk id="5" creationId="{C909E088-B48A-5940-8AE5-496F08B7F0EE}"/>
          </ac:spMkLst>
        </pc:spChg>
        <pc:grpChg chg="add">
          <ac:chgData name="Nelson Roque" userId="4b35f09a-03fd-4994-908f-da3654c5fef1" providerId="ADAL" clId="{B28140AE-41E9-0F4B-9642-F6982FFD88B2}" dt="2022-06-22T15:54:09.572" v="24" actId="164"/>
          <ac:grpSpMkLst>
            <pc:docMk/>
            <pc:sldMk cId="270760858" sldId="256"/>
            <ac:grpSpMk id="8" creationId="{6B8B2838-98B7-E721-7146-1B531DAA6387}"/>
          </ac:grpSpMkLst>
        </pc:grpChg>
        <pc:picChg chg="add mod modCrop">
          <ac:chgData name="Nelson Roque" userId="4b35f09a-03fd-4994-908f-da3654c5fef1" providerId="ADAL" clId="{B28140AE-41E9-0F4B-9642-F6982FFD88B2}" dt="2022-06-22T15:53:51.118" v="15" actId="1076"/>
          <ac:picMkLst>
            <pc:docMk/>
            <pc:sldMk cId="270760858" sldId="256"/>
            <ac:picMk id="7" creationId="{4F16C7B8-F0A7-E849-6FD4-0CF176A95C62}"/>
          </ac:picMkLst>
        </pc:picChg>
        <pc:picChg chg="add mod">
          <ac:chgData name="Nelson Roque" userId="4b35f09a-03fd-4994-908f-da3654c5fef1" providerId="ADAL" clId="{B28140AE-41E9-0F4B-9642-F6982FFD88B2}" dt="2022-06-22T17:27:42.868" v="2609" actId="1076"/>
          <ac:picMkLst>
            <pc:docMk/>
            <pc:sldMk cId="270760858" sldId="256"/>
            <ac:picMk id="2050" creationId="{7EF8F46B-680F-213A-365D-53040ED81AEE}"/>
          </ac:picMkLst>
        </pc:picChg>
        <pc:picChg chg="del">
          <ac:chgData name="Nelson Roque" userId="4b35f09a-03fd-4994-908f-da3654c5fef1" providerId="ADAL" clId="{B28140AE-41E9-0F4B-9642-F6982FFD88B2}" dt="2022-06-22T16:40:16.599" v="2006" actId="478"/>
          <ac:picMkLst>
            <pc:docMk/>
            <pc:sldMk cId="270760858" sldId="256"/>
            <ac:picMk id="12290" creationId="{6E0EF3B4-1E06-3C15-7E15-8129FC6B5C18}"/>
          </ac:picMkLst>
        </pc:picChg>
      </pc:sldChg>
      <pc:sldChg chg="del">
        <pc:chgData name="Nelson Roque" userId="4b35f09a-03fd-4994-908f-da3654c5fef1" providerId="ADAL" clId="{B28140AE-41E9-0F4B-9642-F6982FFD88B2}" dt="2022-06-22T16:02:03.896" v="113" actId="2696"/>
        <pc:sldMkLst>
          <pc:docMk/>
          <pc:sldMk cId="256380343" sldId="274"/>
        </pc:sldMkLst>
      </pc:sldChg>
      <pc:sldChg chg="del">
        <pc:chgData name="Nelson Roque" userId="4b35f09a-03fd-4994-908f-da3654c5fef1" providerId="ADAL" clId="{B28140AE-41E9-0F4B-9642-F6982FFD88B2}" dt="2022-06-22T16:02:03.896" v="113" actId="2696"/>
        <pc:sldMkLst>
          <pc:docMk/>
          <pc:sldMk cId="1947555753" sldId="276"/>
        </pc:sldMkLst>
      </pc:sldChg>
      <pc:sldChg chg="del">
        <pc:chgData name="Nelson Roque" userId="4b35f09a-03fd-4994-908f-da3654c5fef1" providerId="ADAL" clId="{B28140AE-41E9-0F4B-9642-F6982FFD88B2}" dt="2022-06-22T16:02:03.896" v="113" actId="2696"/>
        <pc:sldMkLst>
          <pc:docMk/>
          <pc:sldMk cId="1745240344" sldId="277"/>
        </pc:sldMkLst>
      </pc:sldChg>
      <pc:sldChg chg="modSp mod ord">
        <pc:chgData name="Nelson Roque" userId="4b35f09a-03fd-4994-908f-da3654c5fef1" providerId="ADAL" clId="{B28140AE-41E9-0F4B-9642-F6982FFD88B2}" dt="2022-06-22T16:32:32.483" v="1936" actId="208"/>
        <pc:sldMkLst>
          <pc:docMk/>
          <pc:sldMk cId="2220930603" sldId="774"/>
        </pc:sldMkLst>
        <pc:cxnChg chg="mod">
          <ac:chgData name="Nelson Roque" userId="4b35f09a-03fd-4994-908f-da3654c5fef1" providerId="ADAL" clId="{B28140AE-41E9-0F4B-9642-F6982FFD88B2}" dt="2022-06-22T16:32:32.483" v="1936" actId="208"/>
          <ac:cxnSpMkLst>
            <pc:docMk/>
            <pc:sldMk cId="2220930603" sldId="774"/>
            <ac:cxnSpMk id="7" creationId="{19F16C01-C36E-994F-9184-47E965829563}"/>
          </ac:cxnSpMkLst>
        </pc:cxnChg>
        <pc:cxnChg chg="mod">
          <ac:chgData name="Nelson Roque" userId="4b35f09a-03fd-4994-908f-da3654c5fef1" providerId="ADAL" clId="{B28140AE-41E9-0F4B-9642-F6982FFD88B2}" dt="2022-06-22T16:32:32.483" v="1936" actId="208"/>
          <ac:cxnSpMkLst>
            <pc:docMk/>
            <pc:sldMk cId="2220930603" sldId="774"/>
            <ac:cxnSpMk id="9" creationId="{C2AF0FF0-D83A-2345-AA8D-CCEE321AFA8A}"/>
          </ac:cxnSpMkLst>
        </pc:cxnChg>
        <pc:cxnChg chg="mod">
          <ac:chgData name="Nelson Roque" userId="4b35f09a-03fd-4994-908f-da3654c5fef1" providerId="ADAL" clId="{B28140AE-41E9-0F4B-9642-F6982FFD88B2}" dt="2022-06-22T16:32:32.483" v="1936" actId="208"/>
          <ac:cxnSpMkLst>
            <pc:docMk/>
            <pc:sldMk cId="2220930603" sldId="774"/>
            <ac:cxnSpMk id="11" creationId="{B13A716A-CB7C-9E47-BCA5-5D3E4ADAD4D1}"/>
          </ac:cxnSpMkLst>
        </pc:cxnChg>
      </pc:sldChg>
      <pc:sldChg chg="del">
        <pc:chgData name="Nelson Roque" userId="4b35f09a-03fd-4994-908f-da3654c5fef1" providerId="ADAL" clId="{B28140AE-41E9-0F4B-9642-F6982FFD88B2}" dt="2022-06-22T16:01:34.578" v="83" actId="2696"/>
        <pc:sldMkLst>
          <pc:docMk/>
          <pc:sldMk cId="4087758172" sldId="775"/>
        </pc:sldMkLst>
      </pc:sldChg>
      <pc:sldChg chg="del">
        <pc:chgData name="Nelson Roque" userId="4b35f09a-03fd-4994-908f-da3654c5fef1" providerId="ADAL" clId="{B28140AE-41E9-0F4B-9642-F6982FFD88B2}" dt="2022-06-22T15:54:38.319" v="28" actId="2696"/>
        <pc:sldMkLst>
          <pc:docMk/>
          <pc:sldMk cId="832387779" sldId="776"/>
        </pc:sldMkLst>
      </pc:sldChg>
      <pc:sldChg chg="del">
        <pc:chgData name="Nelson Roque" userId="4b35f09a-03fd-4994-908f-da3654c5fef1" providerId="ADAL" clId="{B28140AE-41E9-0F4B-9642-F6982FFD88B2}" dt="2022-06-22T15:54:36.662" v="27" actId="2696"/>
        <pc:sldMkLst>
          <pc:docMk/>
          <pc:sldMk cId="3972858731" sldId="780"/>
        </pc:sldMkLst>
      </pc:sldChg>
      <pc:sldChg chg="del">
        <pc:chgData name="Nelson Roque" userId="4b35f09a-03fd-4994-908f-da3654c5fef1" providerId="ADAL" clId="{B28140AE-41E9-0F4B-9642-F6982FFD88B2}" dt="2022-06-22T16:02:03.896" v="113" actId="2696"/>
        <pc:sldMkLst>
          <pc:docMk/>
          <pc:sldMk cId="2391714616" sldId="781"/>
        </pc:sldMkLst>
      </pc:sldChg>
      <pc:sldChg chg="del">
        <pc:chgData name="Nelson Roque" userId="4b35f09a-03fd-4994-908f-da3654c5fef1" providerId="ADAL" clId="{B28140AE-41E9-0F4B-9642-F6982FFD88B2}" dt="2022-06-22T16:02:09.626" v="114" actId="2696"/>
        <pc:sldMkLst>
          <pc:docMk/>
          <pc:sldMk cId="4060623866" sldId="782"/>
        </pc:sldMkLst>
      </pc:sldChg>
      <pc:sldChg chg="del">
        <pc:chgData name="Nelson Roque" userId="4b35f09a-03fd-4994-908f-da3654c5fef1" providerId="ADAL" clId="{B28140AE-41E9-0F4B-9642-F6982FFD88B2}" dt="2022-06-22T16:01:42.424" v="102" actId="2696"/>
        <pc:sldMkLst>
          <pc:docMk/>
          <pc:sldMk cId="1233762483" sldId="783"/>
        </pc:sldMkLst>
      </pc:sldChg>
      <pc:sldChg chg="add">
        <pc:chgData name="Nelson Roque" userId="4b35f09a-03fd-4994-908f-da3654c5fef1" providerId="ADAL" clId="{B28140AE-41E9-0F4B-9642-F6982FFD88B2}" dt="2022-06-22T17:17:45.793" v="2601"/>
        <pc:sldMkLst>
          <pc:docMk/>
          <pc:sldMk cId="36892656" sldId="784"/>
        </pc:sldMkLst>
      </pc:sldChg>
      <pc:sldChg chg="del">
        <pc:chgData name="Nelson Roque" userId="4b35f09a-03fd-4994-908f-da3654c5fef1" providerId="ADAL" clId="{B28140AE-41E9-0F4B-9642-F6982FFD88B2}" dt="2022-06-22T16:02:09.626" v="114" actId="2696"/>
        <pc:sldMkLst>
          <pc:docMk/>
          <pc:sldMk cId="3321045145" sldId="789"/>
        </pc:sldMkLst>
      </pc:sldChg>
      <pc:sldChg chg="addSp delSp modSp mod ord">
        <pc:chgData name="Nelson Roque" userId="4b35f09a-03fd-4994-908f-da3654c5fef1" providerId="ADAL" clId="{B28140AE-41E9-0F4B-9642-F6982FFD88B2}" dt="2022-06-22T16:37:14.498" v="2005" actId="207"/>
        <pc:sldMkLst>
          <pc:docMk/>
          <pc:sldMk cId="3451681258" sldId="790"/>
        </pc:sldMkLst>
        <pc:spChg chg="mod">
          <ac:chgData name="Nelson Roque" userId="4b35f09a-03fd-4994-908f-da3654c5fef1" providerId="ADAL" clId="{B28140AE-41E9-0F4B-9642-F6982FFD88B2}" dt="2022-06-22T16:37:14.498" v="2005" actId="207"/>
          <ac:spMkLst>
            <pc:docMk/>
            <pc:sldMk cId="3451681258" sldId="790"/>
            <ac:spMk id="9" creationId="{5E16F297-EE57-804A-8457-F393A9CDED97}"/>
          </ac:spMkLst>
        </pc:spChg>
        <pc:picChg chg="add mod">
          <ac:chgData name="Nelson Roque" userId="4b35f09a-03fd-4994-908f-da3654c5fef1" providerId="ADAL" clId="{B28140AE-41E9-0F4B-9642-F6982FFD88B2}" dt="2022-06-22T16:03:38.341" v="176" actId="1076"/>
          <ac:picMkLst>
            <pc:docMk/>
            <pc:sldMk cId="3451681258" sldId="790"/>
            <ac:picMk id="6" creationId="{5C7255A1-E379-806B-5FE6-6CD795B05266}"/>
          </ac:picMkLst>
        </pc:picChg>
        <pc:picChg chg="del">
          <ac:chgData name="Nelson Roque" userId="4b35f09a-03fd-4994-908f-da3654c5fef1" providerId="ADAL" clId="{B28140AE-41E9-0F4B-9642-F6982FFD88B2}" dt="2022-06-22T16:03:28.006" v="172" actId="478"/>
          <ac:picMkLst>
            <pc:docMk/>
            <pc:sldMk cId="3451681258" sldId="790"/>
            <ac:picMk id="8" creationId="{6569EE75-6911-F944-9389-BC023B1286A8}"/>
          </ac:picMkLst>
        </pc:picChg>
      </pc:sldChg>
      <pc:sldChg chg="modSp mod">
        <pc:chgData name="Nelson Roque" userId="4b35f09a-03fd-4994-908f-da3654c5fef1" providerId="ADAL" clId="{B28140AE-41E9-0F4B-9642-F6982FFD88B2}" dt="2022-06-22T16:02:19.625" v="116" actId="27636"/>
        <pc:sldMkLst>
          <pc:docMk/>
          <pc:sldMk cId="685102765" sldId="793"/>
        </pc:sldMkLst>
        <pc:spChg chg="mod">
          <ac:chgData name="Nelson Roque" userId="4b35f09a-03fd-4994-908f-da3654c5fef1" providerId="ADAL" clId="{B28140AE-41E9-0F4B-9642-F6982FFD88B2}" dt="2022-06-22T16:02:19.625" v="116" actId="27636"/>
          <ac:spMkLst>
            <pc:docMk/>
            <pc:sldMk cId="685102765" sldId="793"/>
            <ac:spMk id="3" creationId="{7625D690-2254-514D-9495-5EEBC334E40E}"/>
          </ac:spMkLst>
        </pc:spChg>
      </pc:sldChg>
      <pc:sldChg chg="del">
        <pc:chgData name="Nelson Roque" userId="4b35f09a-03fd-4994-908f-da3654c5fef1" providerId="ADAL" clId="{B28140AE-41E9-0F4B-9642-F6982FFD88B2}" dt="2022-06-22T16:01:16.947" v="78" actId="2696"/>
        <pc:sldMkLst>
          <pc:docMk/>
          <pc:sldMk cId="3150673289" sldId="794"/>
        </pc:sldMkLst>
      </pc:sldChg>
      <pc:sldChg chg="del">
        <pc:chgData name="Nelson Roque" userId="4b35f09a-03fd-4994-908f-da3654c5fef1" providerId="ADAL" clId="{B28140AE-41E9-0F4B-9642-F6982FFD88B2}" dt="2022-06-22T16:02:09.626" v="114" actId="2696"/>
        <pc:sldMkLst>
          <pc:docMk/>
          <pc:sldMk cId="3365257620" sldId="797"/>
        </pc:sldMkLst>
      </pc:sldChg>
      <pc:sldChg chg="del">
        <pc:chgData name="Nelson Roque" userId="4b35f09a-03fd-4994-908f-da3654c5fef1" providerId="ADAL" clId="{B28140AE-41E9-0F4B-9642-F6982FFD88B2}" dt="2022-06-22T15:54:32.568" v="25" actId="2696"/>
        <pc:sldMkLst>
          <pc:docMk/>
          <pc:sldMk cId="2196454534" sldId="799"/>
        </pc:sldMkLst>
      </pc:sldChg>
      <pc:sldChg chg="del">
        <pc:chgData name="Nelson Roque" userId="4b35f09a-03fd-4994-908f-da3654c5fef1" providerId="ADAL" clId="{B28140AE-41E9-0F4B-9642-F6982FFD88B2}" dt="2022-06-22T16:01:35.036" v="84" actId="2696"/>
        <pc:sldMkLst>
          <pc:docMk/>
          <pc:sldMk cId="237878326" sldId="800"/>
        </pc:sldMkLst>
      </pc:sldChg>
      <pc:sldChg chg="del">
        <pc:chgData name="Nelson Roque" userId="4b35f09a-03fd-4994-908f-da3654c5fef1" providerId="ADAL" clId="{B28140AE-41E9-0F4B-9642-F6982FFD88B2}" dt="2022-06-22T16:01:13.362" v="73" actId="2696"/>
        <pc:sldMkLst>
          <pc:docMk/>
          <pc:sldMk cId="1922154340" sldId="801"/>
        </pc:sldMkLst>
      </pc:sldChg>
      <pc:sldChg chg="del">
        <pc:chgData name="Nelson Roque" userId="4b35f09a-03fd-4994-908f-da3654c5fef1" providerId="ADAL" clId="{B28140AE-41E9-0F4B-9642-F6982FFD88B2}" dt="2022-06-22T16:01:10.820" v="71" actId="2696"/>
        <pc:sldMkLst>
          <pc:docMk/>
          <pc:sldMk cId="2621676647" sldId="802"/>
        </pc:sldMkLst>
      </pc:sldChg>
      <pc:sldChg chg="del">
        <pc:chgData name="Nelson Roque" userId="4b35f09a-03fd-4994-908f-da3654c5fef1" providerId="ADAL" clId="{B28140AE-41E9-0F4B-9642-F6982FFD88B2}" dt="2022-06-22T16:01:39.373" v="88" actId="2696"/>
        <pc:sldMkLst>
          <pc:docMk/>
          <pc:sldMk cId="832214897" sldId="803"/>
        </pc:sldMkLst>
      </pc:sldChg>
      <pc:sldChg chg="del">
        <pc:chgData name="Nelson Roque" userId="4b35f09a-03fd-4994-908f-da3654c5fef1" providerId="ADAL" clId="{B28140AE-41E9-0F4B-9642-F6982FFD88B2}" dt="2022-06-22T16:01:39.763" v="89" actId="2696"/>
        <pc:sldMkLst>
          <pc:docMk/>
          <pc:sldMk cId="1440368108" sldId="804"/>
        </pc:sldMkLst>
      </pc:sldChg>
      <pc:sldChg chg="del">
        <pc:chgData name="Nelson Roque" userId="4b35f09a-03fd-4994-908f-da3654c5fef1" providerId="ADAL" clId="{B28140AE-41E9-0F4B-9642-F6982FFD88B2}" dt="2022-06-22T16:01:40.235" v="92" actId="2696"/>
        <pc:sldMkLst>
          <pc:docMk/>
          <pc:sldMk cId="3584685106" sldId="806"/>
        </pc:sldMkLst>
      </pc:sldChg>
      <pc:sldChg chg="del">
        <pc:chgData name="Nelson Roque" userId="4b35f09a-03fd-4994-908f-da3654c5fef1" providerId="ADAL" clId="{B28140AE-41E9-0F4B-9642-F6982FFD88B2}" dt="2022-06-22T16:01:40.749" v="95" actId="2696"/>
        <pc:sldMkLst>
          <pc:docMk/>
          <pc:sldMk cId="67874256" sldId="807"/>
        </pc:sldMkLst>
      </pc:sldChg>
      <pc:sldChg chg="del">
        <pc:chgData name="Nelson Roque" userId="4b35f09a-03fd-4994-908f-da3654c5fef1" providerId="ADAL" clId="{B28140AE-41E9-0F4B-9642-F6982FFD88B2}" dt="2022-06-22T16:01:40.924" v="96" actId="2696"/>
        <pc:sldMkLst>
          <pc:docMk/>
          <pc:sldMk cId="1532438093" sldId="808"/>
        </pc:sldMkLst>
      </pc:sldChg>
      <pc:sldChg chg="del">
        <pc:chgData name="Nelson Roque" userId="4b35f09a-03fd-4994-908f-da3654c5fef1" providerId="ADAL" clId="{B28140AE-41E9-0F4B-9642-F6982FFD88B2}" dt="2022-06-22T16:01:41.100" v="97" actId="2696"/>
        <pc:sldMkLst>
          <pc:docMk/>
          <pc:sldMk cId="934914422" sldId="810"/>
        </pc:sldMkLst>
      </pc:sldChg>
      <pc:sldChg chg="del">
        <pc:chgData name="Nelson Roque" userId="4b35f09a-03fd-4994-908f-da3654c5fef1" providerId="ADAL" clId="{B28140AE-41E9-0F4B-9642-F6982FFD88B2}" dt="2022-06-22T16:01:41.609" v="98" actId="2696"/>
        <pc:sldMkLst>
          <pc:docMk/>
          <pc:sldMk cId="2294600541" sldId="811"/>
        </pc:sldMkLst>
      </pc:sldChg>
      <pc:sldChg chg="del">
        <pc:chgData name="Nelson Roque" userId="4b35f09a-03fd-4994-908f-da3654c5fef1" providerId="ADAL" clId="{B28140AE-41E9-0F4B-9642-F6982FFD88B2}" dt="2022-06-22T15:54:35.082" v="26" actId="2696"/>
        <pc:sldMkLst>
          <pc:docMk/>
          <pc:sldMk cId="3363411302" sldId="812"/>
        </pc:sldMkLst>
      </pc:sldChg>
      <pc:sldChg chg="modSp mod ord">
        <pc:chgData name="Nelson Roque" userId="4b35f09a-03fd-4994-908f-da3654c5fef1" providerId="ADAL" clId="{B28140AE-41E9-0F4B-9642-F6982FFD88B2}" dt="2022-06-22T16:36:54.552" v="1998" actId="207"/>
        <pc:sldMkLst>
          <pc:docMk/>
          <pc:sldMk cId="3999982251" sldId="813"/>
        </pc:sldMkLst>
        <pc:spChg chg="mod">
          <ac:chgData name="Nelson Roque" userId="4b35f09a-03fd-4994-908f-da3654c5fef1" providerId="ADAL" clId="{B28140AE-41E9-0F4B-9642-F6982FFD88B2}" dt="2022-06-22T16:36:54.552" v="1998" actId="207"/>
          <ac:spMkLst>
            <pc:docMk/>
            <pc:sldMk cId="3999982251" sldId="813"/>
            <ac:spMk id="2" creationId="{DBE102CF-B23E-4703-3158-4FEE704D35F6}"/>
          </ac:spMkLst>
        </pc:spChg>
      </pc:sldChg>
      <pc:sldChg chg="del">
        <pc:chgData name="Nelson Roque" userId="4b35f09a-03fd-4994-908f-da3654c5fef1" providerId="ADAL" clId="{B28140AE-41E9-0F4B-9642-F6982FFD88B2}" dt="2022-06-22T16:01:40.576" v="94" actId="2696"/>
        <pc:sldMkLst>
          <pc:docMk/>
          <pc:sldMk cId="1684426156" sldId="814"/>
        </pc:sldMkLst>
      </pc:sldChg>
      <pc:sldChg chg="del">
        <pc:chgData name="Nelson Roque" userId="4b35f09a-03fd-4994-908f-da3654c5fef1" providerId="ADAL" clId="{B28140AE-41E9-0F4B-9642-F6982FFD88B2}" dt="2022-06-22T16:01:42.260" v="101" actId="2696"/>
        <pc:sldMkLst>
          <pc:docMk/>
          <pc:sldMk cId="2797929880" sldId="815"/>
        </pc:sldMkLst>
      </pc:sldChg>
      <pc:sldChg chg="del">
        <pc:chgData name="Nelson Roque" userId="4b35f09a-03fd-4994-908f-da3654c5fef1" providerId="ADAL" clId="{B28140AE-41E9-0F4B-9642-F6982FFD88B2}" dt="2022-06-22T16:01:42.641" v="103" actId="2696"/>
        <pc:sldMkLst>
          <pc:docMk/>
          <pc:sldMk cId="1885714658" sldId="816"/>
        </pc:sldMkLst>
      </pc:sldChg>
      <pc:sldChg chg="del">
        <pc:chgData name="Nelson Roque" userId="4b35f09a-03fd-4994-908f-da3654c5fef1" providerId="ADAL" clId="{B28140AE-41E9-0F4B-9642-F6982FFD88B2}" dt="2022-06-22T16:01:43.644" v="106" actId="2696"/>
        <pc:sldMkLst>
          <pc:docMk/>
          <pc:sldMk cId="2341933385" sldId="817"/>
        </pc:sldMkLst>
      </pc:sldChg>
      <pc:sldChg chg="del">
        <pc:chgData name="Nelson Roque" userId="4b35f09a-03fd-4994-908f-da3654c5fef1" providerId="ADAL" clId="{B28140AE-41E9-0F4B-9642-F6982FFD88B2}" dt="2022-06-22T16:01:41.826" v="99" actId="2696"/>
        <pc:sldMkLst>
          <pc:docMk/>
          <pc:sldMk cId="899677436" sldId="818"/>
        </pc:sldMkLst>
      </pc:sldChg>
      <pc:sldChg chg="del">
        <pc:chgData name="Nelson Roque" userId="4b35f09a-03fd-4994-908f-da3654c5fef1" providerId="ADAL" clId="{B28140AE-41E9-0F4B-9642-F6982FFD88B2}" dt="2022-06-22T16:01:42.037" v="100" actId="2696"/>
        <pc:sldMkLst>
          <pc:docMk/>
          <pc:sldMk cId="3003901387" sldId="819"/>
        </pc:sldMkLst>
      </pc:sldChg>
      <pc:sldChg chg="del">
        <pc:chgData name="Nelson Roque" userId="4b35f09a-03fd-4994-908f-da3654c5fef1" providerId="ADAL" clId="{B28140AE-41E9-0F4B-9642-F6982FFD88B2}" dt="2022-06-22T16:01:42.925" v="104" actId="2696"/>
        <pc:sldMkLst>
          <pc:docMk/>
          <pc:sldMk cId="3043816559" sldId="820"/>
        </pc:sldMkLst>
      </pc:sldChg>
      <pc:sldChg chg="del">
        <pc:chgData name="Nelson Roque" userId="4b35f09a-03fd-4994-908f-da3654c5fef1" providerId="ADAL" clId="{B28140AE-41E9-0F4B-9642-F6982FFD88B2}" dt="2022-06-22T16:01:38.603" v="87" actId="2696"/>
        <pc:sldMkLst>
          <pc:docMk/>
          <pc:sldMk cId="3855494479" sldId="823"/>
        </pc:sldMkLst>
      </pc:sldChg>
      <pc:sldChg chg="del ord">
        <pc:chgData name="Nelson Roque" userId="4b35f09a-03fd-4994-908f-da3654c5fef1" providerId="ADAL" clId="{B28140AE-41E9-0F4B-9642-F6982FFD88B2}" dt="2022-06-22T16:21:11.036" v="1238" actId="2696"/>
        <pc:sldMkLst>
          <pc:docMk/>
          <pc:sldMk cId="2628647847" sldId="824"/>
        </pc:sldMkLst>
      </pc:sldChg>
      <pc:sldChg chg="del">
        <pc:chgData name="Nelson Roque" userId="4b35f09a-03fd-4994-908f-da3654c5fef1" providerId="ADAL" clId="{B28140AE-41E9-0F4B-9642-F6982FFD88B2}" dt="2022-06-22T16:01:12.383" v="72" actId="2696"/>
        <pc:sldMkLst>
          <pc:docMk/>
          <pc:sldMk cId="280753905" sldId="825"/>
        </pc:sldMkLst>
      </pc:sldChg>
      <pc:sldChg chg="del">
        <pc:chgData name="Nelson Roque" userId="4b35f09a-03fd-4994-908f-da3654c5fef1" providerId="ADAL" clId="{B28140AE-41E9-0F4B-9642-F6982FFD88B2}" dt="2022-06-22T15:54:39.386" v="29" actId="2696"/>
        <pc:sldMkLst>
          <pc:docMk/>
          <pc:sldMk cId="2931147603" sldId="826"/>
        </pc:sldMkLst>
      </pc:sldChg>
      <pc:sldChg chg="del">
        <pc:chgData name="Nelson Roque" userId="4b35f09a-03fd-4994-908f-da3654c5fef1" providerId="ADAL" clId="{B28140AE-41E9-0F4B-9642-F6982FFD88B2}" dt="2022-06-22T16:01:40.389" v="93" actId="2696"/>
        <pc:sldMkLst>
          <pc:docMk/>
          <pc:sldMk cId="4156343219" sldId="827"/>
        </pc:sldMkLst>
      </pc:sldChg>
      <pc:sldChg chg="del">
        <pc:chgData name="Nelson Roque" userId="4b35f09a-03fd-4994-908f-da3654c5fef1" providerId="ADAL" clId="{B28140AE-41E9-0F4B-9642-F6982FFD88B2}" dt="2022-06-22T16:01:40.123" v="91" actId="2696"/>
        <pc:sldMkLst>
          <pc:docMk/>
          <pc:sldMk cId="2916418536" sldId="828"/>
        </pc:sldMkLst>
      </pc:sldChg>
      <pc:sldChg chg="del">
        <pc:chgData name="Nelson Roque" userId="4b35f09a-03fd-4994-908f-da3654c5fef1" providerId="ADAL" clId="{B28140AE-41E9-0F4B-9642-F6982FFD88B2}" dt="2022-06-22T16:01:44.001" v="107" actId="2696"/>
        <pc:sldMkLst>
          <pc:docMk/>
          <pc:sldMk cId="2333766866" sldId="829"/>
        </pc:sldMkLst>
      </pc:sldChg>
      <pc:sldChg chg="del">
        <pc:chgData name="Nelson Roque" userId="4b35f09a-03fd-4994-908f-da3654c5fef1" providerId="ADAL" clId="{B28140AE-41E9-0F4B-9642-F6982FFD88B2}" dt="2022-06-22T16:01:45.050" v="108" actId="2696"/>
        <pc:sldMkLst>
          <pc:docMk/>
          <pc:sldMk cId="1696290668" sldId="830"/>
        </pc:sldMkLst>
      </pc:sldChg>
      <pc:sldChg chg="del">
        <pc:chgData name="Nelson Roque" userId="4b35f09a-03fd-4994-908f-da3654c5fef1" providerId="ADAL" clId="{B28140AE-41E9-0F4B-9642-F6982FFD88B2}" dt="2022-06-22T16:01:43.183" v="105" actId="2696"/>
        <pc:sldMkLst>
          <pc:docMk/>
          <pc:sldMk cId="3006585761" sldId="831"/>
        </pc:sldMkLst>
      </pc:sldChg>
      <pc:sldChg chg="del">
        <pc:chgData name="Nelson Roque" userId="4b35f09a-03fd-4994-908f-da3654c5fef1" providerId="ADAL" clId="{B28140AE-41E9-0F4B-9642-F6982FFD88B2}" dt="2022-06-22T16:02:03.896" v="113" actId="2696"/>
        <pc:sldMkLst>
          <pc:docMk/>
          <pc:sldMk cId="3679627525" sldId="832"/>
        </pc:sldMkLst>
      </pc:sldChg>
      <pc:sldChg chg="del">
        <pc:chgData name="Nelson Roque" userId="4b35f09a-03fd-4994-908f-da3654c5fef1" providerId="ADAL" clId="{B28140AE-41E9-0F4B-9642-F6982FFD88B2}" dt="2022-06-22T16:02:03.896" v="113" actId="2696"/>
        <pc:sldMkLst>
          <pc:docMk/>
          <pc:sldMk cId="3390846388" sldId="833"/>
        </pc:sldMkLst>
      </pc:sldChg>
      <pc:sldChg chg="del">
        <pc:chgData name="Nelson Roque" userId="4b35f09a-03fd-4994-908f-da3654c5fef1" providerId="ADAL" clId="{B28140AE-41E9-0F4B-9642-F6982FFD88B2}" dt="2022-06-22T16:02:09.626" v="114" actId="2696"/>
        <pc:sldMkLst>
          <pc:docMk/>
          <pc:sldMk cId="2828784498" sldId="834"/>
        </pc:sldMkLst>
      </pc:sldChg>
      <pc:sldChg chg="del">
        <pc:chgData name="Nelson Roque" userId="4b35f09a-03fd-4994-908f-da3654c5fef1" providerId="ADAL" clId="{B28140AE-41E9-0F4B-9642-F6982FFD88B2}" dt="2022-06-22T16:01:16.603" v="77" actId="2696"/>
        <pc:sldMkLst>
          <pc:docMk/>
          <pc:sldMk cId="1847244482" sldId="835"/>
        </pc:sldMkLst>
      </pc:sldChg>
      <pc:sldChg chg="del">
        <pc:chgData name="Nelson Roque" userId="4b35f09a-03fd-4994-908f-da3654c5fef1" providerId="ADAL" clId="{B28140AE-41E9-0F4B-9642-F6982FFD88B2}" dt="2022-06-22T16:01:36.561" v="85" actId="2696"/>
        <pc:sldMkLst>
          <pc:docMk/>
          <pc:sldMk cId="3492110562" sldId="836"/>
        </pc:sldMkLst>
      </pc:sldChg>
      <pc:sldChg chg="del">
        <pc:chgData name="Nelson Roque" userId="4b35f09a-03fd-4994-908f-da3654c5fef1" providerId="ADAL" clId="{B28140AE-41E9-0F4B-9642-F6982FFD88B2}" dt="2022-06-22T16:01:39.911" v="90" actId="2696"/>
        <pc:sldMkLst>
          <pc:docMk/>
          <pc:sldMk cId="3449235032" sldId="837"/>
        </pc:sldMkLst>
      </pc:sldChg>
      <pc:sldChg chg="del">
        <pc:chgData name="Nelson Roque" userId="4b35f09a-03fd-4994-908f-da3654c5fef1" providerId="ADAL" clId="{B28140AE-41E9-0F4B-9642-F6982FFD88B2}" dt="2022-06-22T16:01:37.015" v="86" actId="2696"/>
        <pc:sldMkLst>
          <pc:docMk/>
          <pc:sldMk cId="743292942" sldId="838"/>
        </pc:sldMkLst>
      </pc:sldChg>
      <pc:sldChg chg="del">
        <pc:chgData name="Nelson Roque" userId="4b35f09a-03fd-4994-908f-da3654c5fef1" providerId="ADAL" clId="{B28140AE-41E9-0F4B-9642-F6982FFD88B2}" dt="2022-06-22T16:01:13.822" v="74" actId="2696"/>
        <pc:sldMkLst>
          <pc:docMk/>
          <pc:sldMk cId="2482841923" sldId="839"/>
        </pc:sldMkLst>
      </pc:sldChg>
      <pc:sldChg chg="del">
        <pc:chgData name="Nelson Roque" userId="4b35f09a-03fd-4994-908f-da3654c5fef1" providerId="ADAL" clId="{B28140AE-41E9-0F4B-9642-F6982FFD88B2}" dt="2022-06-22T16:01:14.106" v="75" actId="2696"/>
        <pc:sldMkLst>
          <pc:docMk/>
          <pc:sldMk cId="1186661298" sldId="840"/>
        </pc:sldMkLst>
      </pc:sldChg>
      <pc:sldChg chg="del">
        <pc:chgData name="Nelson Roque" userId="4b35f09a-03fd-4994-908f-da3654c5fef1" providerId="ADAL" clId="{B28140AE-41E9-0F4B-9642-F6982FFD88B2}" dt="2022-06-22T16:01:14.675" v="76" actId="2696"/>
        <pc:sldMkLst>
          <pc:docMk/>
          <pc:sldMk cId="18135571" sldId="842"/>
        </pc:sldMkLst>
      </pc:sldChg>
      <pc:sldChg chg="add">
        <pc:chgData name="Nelson Roque" userId="4b35f09a-03fd-4994-908f-da3654c5fef1" providerId="ADAL" clId="{B28140AE-41E9-0F4B-9642-F6982FFD88B2}" dt="2022-06-22T15:54:55.431" v="31"/>
        <pc:sldMkLst>
          <pc:docMk/>
          <pc:sldMk cId="3366605" sldId="844"/>
        </pc:sldMkLst>
      </pc:sldChg>
      <pc:sldChg chg="del">
        <pc:chgData name="Nelson Roque" userId="4b35f09a-03fd-4994-908f-da3654c5fef1" providerId="ADAL" clId="{B28140AE-41E9-0F4B-9642-F6982FFD88B2}" dt="2022-06-22T15:54:52.675" v="30" actId="2696"/>
        <pc:sldMkLst>
          <pc:docMk/>
          <pc:sldMk cId="2166860976" sldId="844"/>
        </pc:sldMkLst>
      </pc:sldChg>
      <pc:sldChg chg="del">
        <pc:chgData name="Nelson Roque" userId="4b35f09a-03fd-4994-908f-da3654c5fef1" providerId="ADAL" clId="{B28140AE-41E9-0F4B-9642-F6982FFD88B2}" dt="2022-06-22T16:01:45.380" v="109" actId="2696"/>
        <pc:sldMkLst>
          <pc:docMk/>
          <pc:sldMk cId="2435920190" sldId="845"/>
        </pc:sldMkLst>
      </pc:sldChg>
      <pc:sldChg chg="modSp add mod">
        <pc:chgData name="Nelson Roque" userId="4b35f09a-03fd-4994-908f-da3654c5fef1" providerId="ADAL" clId="{B28140AE-41E9-0F4B-9642-F6982FFD88B2}" dt="2022-06-22T16:37:01.921" v="2000" actId="207"/>
        <pc:sldMkLst>
          <pc:docMk/>
          <pc:sldMk cId="3974141383" sldId="845"/>
        </pc:sldMkLst>
        <pc:spChg chg="mod">
          <ac:chgData name="Nelson Roque" userId="4b35f09a-03fd-4994-908f-da3654c5fef1" providerId="ADAL" clId="{B28140AE-41E9-0F4B-9642-F6982FFD88B2}" dt="2022-06-22T16:37:01.921" v="2000" actId="207"/>
          <ac:spMkLst>
            <pc:docMk/>
            <pc:sldMk cId="3974141383" sldId="845"/>
            <ac:spMk id="2" creationId="{DBE102CF-B23E-4703-3158-4FEE704D35F6}"/>
          </ac:spMkLst>
        </pc:spChg>
      </pc:sldChg>
      <pc:sldChg chg="addSp delSp modSp add mod">
        <pc:chgData name="Nelson Roque" userId="4b35f09a-03fd-4994-908f-da3654c5fef1" providerId="ADAL" clId="{B28140AE-41E9-0F4B-9642-F6982FFD88B2}" dt="2022-06-22T16:37:10.920" v="2004" actId="207"/>
        <pc:sldMkLst>
          <pc:docMk/>
          <pc:sldMk cId="3778434159" sldId="846"/>
        </pc:sldMkLst>
        <pc:spChg chg="mod">
          <ac:chgData name="Nelson Roque" userId="4b35f09a-03fd-4994-908f-da3654c5fef1" providerId="ADAL" clId="{B28140AE-41E9-0F4B-9642-F6982FFD88B2}" dt="2022-06-22T16:37:10.920" v="2004" actId="207"/>
          <ac:spMkLst>
            <pc:docMk/>
            <pc:sldMk cId="3778434159" sldId="846"/>
            <ac:spMk id="2" creationId="{DBE102CF-B23E-4703-3158-4FEE704D35F6}"/>
          </ac:spMkLst>
        </pc:spChg>
        <pc:picChg chg="add del mod">
          <ac:chgData name="Nelson Roque" userId="4b35f09a-03fd-4994-908f-da3654c5fef1" providerId="ADAL" clId="{B28140AE-41E9-0F4B-9642-F6982FFD88B2}" dt="2022-06-22T16:30:07.824" v="1898" actId="21"/>
          <ac:picMkLst>
            <pc:docMk/>
            <pc:sldMk cId="3778434159" sldId="846"/>
            <ac:picMk id="4" creationId="{D1802977-5EDB-B0F4-269A-D926E45DCA90}"/>
          </ac:picMkLst>
        </pc:picChg>
      </pc:sldChg>
      <pc:sldChg chg="addSp modSp new mod ord">
        <pc:chgData name="Nelson Roque" userId="4b35f09a-03fd-4994-908f-da3654c5fef1" providerId="ADAL" clId="{B28140AE-41E9-0F4B-9642-F6982FFD88B2}" dt="2022-06-22T16:08:24.194" v="327" actId="20577"/>
        <pc:sldMkLst>
          <pc:docMk/>
          <pc:sldMk cId="2531898242" sldId="847"/>
        </pc:sldMkLst>
        <pc:spChg chg="mod">
          <ac:chgData name="Nelson Roque" userId="4b35f09a-03fd-4994-908f-da3654c5fef1" providerId="ADAL" clId="{B28140AE-41E9-0F4B-9642-F6982FFD88B2}" dt="2022-06-22T16:03:10.470" v="168" actId="20577"/>
          <ac:spMkLst>
            <pc:docMk/>
            <pc:sldMk cId="2531898242" sldId="847"/>
            <ac:spMk id="2" creationId="{D141B553-5465-BE27-8AD5-F19BA680C8D6}"/>
          </ac:spMkLst>
        </pc:spChg>
        <pc:spChg chg="mod">
          <ac:chgData name="Nelson Roque" userId="4b35f09a-03fd-4994-908f-da3654c5fef1" providerId="ADAL" clId="{B28140AE-41E9-0F4B-9642-F6982FFD88B2}" dt="2022-06-22T16:08:24.194" v="327" actId="20577"/>
          <ac:spMkLst>
            <pc:docMk/>
            <pc:sldMk cId="2531898242" sldId="847"/>
            <ac:spMk id="3" creationId="{36EED9EF-09E3-9374-3B48-D84E302EFB20}"/>
          </ac:spMkLst>
        </pc:spChg>
        <pc:spChg chg="add mod">
          <ac:chgData name="Nelson Roque" userId="4b35f09a-03fd-4994-908f-da3654c5fef1" providerId="ADAL" clId="{B28140AE-41E9-0F4B-9642-F6982FFD88B2}" dt="2022-06-22T16:07:51.842" v="293" actId="20577"/>
          <ac:spMkLst>
            <pc:docMk/>
            <pc:sldMk cId="2531898242" sldId="847"/>
            <ac:spMk id="6" creationId="{63966D4D-05DB-0185-15AE-0A96CFF30EE7}"/>
          </ac:spMkLst>
        </pc:spChg>
        <pc:picChg chg="add mod">
          <ac:chgData name="Nelson Roque" userId="4b35f09a-03fd-4994-908f-da3654c5fef1" providerId="ADAL" clId="{B28140AE-41E9-0F4B-9642-F6982FFD88B2}" dt="2022-06-22T16:07:33.786" v="288" actId="14100"/>
          <ac:picMkLst>
            <pc:docMk/>
            <pc:sldMk cId="2531898242" sldId="847"/>
            <ac:picMk id="5" creationId="{0D5B24F4-76CF-C2FC-9A21-8747AAD1A0DF}"/>
          </ac:picMkLst>
        </pc:picChg>
      </pc:sldChg>
      <pc:sldChg chg="addSp modSp new mod ord">
        <pc:chgData name="Nelson Roque" userId="4b35f09a-03fd-4994-908f-da3654c5fef1" providerId="ADAL" clId="{B28140AE-41E9-0F4B-9642-F6982FFD88B2}" dt="2022-06-22T16:47:59.643" v="2216" actId="1076"/>
        <pc:sldMkLst>
          <pc:docMk/>
          <pc:sldMk cId="1114568484" sldId="848"/>
        </pc:sldMkLst>
        <pc:spChg chg="mod">
          <ac:chgData name="Nelson Roque" userId="4b35f09a-03fd-4994-908f-da3654c5fef1" providerId="ADAL" clId="{B28140AE-41E9-0F4B-9642-F6982FFD88B2}" dt="2022-06-22T16:06:34.706" v="282" actId="20577"/>
          <ac:spMkLst>
            <pc:docMk/>
            <pc:sldMk cId="1114568484" sldId="848"/>
            <ac:spMk id="2" creationId="{71AD37E6-05FB-EB73-12F4-4A2132E46FA4}"/>
          </ac:spMkLst>
        </pc:spChg>
        <pc:spChg chg="mod">
          <ac:chgData name="Nelson Roque" userId="4b35f09a-03fd-4994-908f-da3654c5fef1" providerId="ADAL" clId="{B28140AE-41E9-0F4B-9642-F6982FFD88B2}" dt="2022-06-22T16:47:54.307" v="2212" actId="27636"/>
          <ac:spMkLst>
            <pc:docMk/>
            <pc:sldMk cId="1114568484" sldId="848"/>
            <ac:spMk id="3" creationId="{071F915C-0A0A-9B22-7647-1D5961529D57}"/>
          </ac:spMkLst>
        </pc:spChg>
        <pc:picChg chg="add mod">
          <ac:chgData name="Nelson Roque" userId="4b35f09a-03fd-4994-908f-da3654c5fef1" providerId="ADAL" clId="{B28140AE-41E9-0F4B-9642-F6982FFD88B2}" dt="2022-06-22T16:47:59.643" v="2216" actId="1076"/>
          <ac:picMkLst>
            <pc:docMk/>
            <pc:sldMk cId="1114568484" sldId="848"/>
            <ac:picMk id="13314" creationId="{2367F63E-E017-AC30-A3D2-743B9DAC3A83}"/>
          </ac:picMkLst>
        </pc:picChg>
      </pc:sldChg>
      <pc:sldChg chg="modSp add mod">
        <pc:chgData name="Nelson Roque" userId="4b35f09a-03fd-4994-908f-da3654c5fef1" providerId="ADAL" clId="{B28140AE-41E9-0F4B-9642-F6982FFD88B2}" dt="2022-06-22T16:08:42.270" v="346" actId="20577"/>
        <pc:sldMkLst>
          <pc:docMk/>
          <pc:sldMk cId="3802916703" sldId="849"/>
        </pc:sldMkLst>
        <pc:spChg chg="mod">
          <ac:chgData name="Nelson Roque" userId="4b35f09a-03fd-4994-908f-da3654c5fef1" providerId="ADAL" clId="{B28140AE-41E9-0F4B-9642-F6982FFD88B2}" dt="2022-06-22T16:08:42.270" v="346" actId="20577"/>
          <ac:spMkLst>
            <pc:docMk/>
            <pc:sldMk cId="3802916703" sldId="849"/>
            <ac:spMk id="2" creationId="{D141B553-5465-BE27-8AD5-F19BA680C8D6}"/>
          </ac:spMkLst>
        </pc:spChg>
        <pc:spChg chg="mod">
          <ac:chgData name="Nelson Roque" userId="4b35f09a-03fd-4994-908f-da3654c5fef1" providerId="ADAL" clId="{B28140AE-41E9-0F4B-9642-F6982FFD88B2}" dt="2022-06-22T16:08:37.083" v="329"/>
          <ac:spMkLst>
            <pc:docMk/>
            <pc:sldMk cId="3802916703" sldId="849"/>
            <ac:spMk id="3" creationId="{36EED9EF-09E3-9374-3B48-D84E302EFB20}"/>
          </ac:spMkLst>
        </pc:spChg>
      </pc:sldChg>
      <pc:sldChg chg="addSp delSp modSp add mod ord setBg">
        <pc:chgData name="Nelson Roque" userId="4b35f09a-03fd-4994-908f-da3654c5fef1" providerId="ADAL" clId="{B28140AE-41E9-0F4B-9642-F6982FFD88B2}" dt="2022-06-22T16:32:19.477" v="1934" actId="1076"/>
        <pc:sldMkLst>
          <pc:docMk/>
          <pc:sldMk cId="407812849" sldId="850"/>
        </pc:sldMkLst>
        <pc:spChg chg="mod">
          <ac:chgData name="Nelson Roque" userId="4b35f09a-03fd-4994-908f-da3654c5fef1" providerId="ADAL" clId="{B28140AE-41E9-0F4B-9642-F6982FFD88B2}" dt="2022-06-22T16:32:17.522" v="1933" actId="166"/>
          <ac:spMkLst>
            <pc:docMk/>
            <pc:sldMk cId="407812849" sldId="850"/>
            <ac:spMk id="2" creationId="{0795157B-96BE-8141-84CC-314898C0615F}"/>
          </ac:spMkLst>
        </pc:spChg>
        <pc:spChg chg="del">
          <ac:chgData name="Nelson Roque" userId="4b35f09a-03fd-4994-908f-da3654c5fef1" providerId="ADAL" clId="{B28140AE-41E9-0F4B-9642-F6982FFD88B2}" dt="2022-06-22T16:13:59.581" v="943" actId="478"/>
          <ac:spMkLst>
            <pc:docMk/>
            <pc:sldMk cId="407812849" sldId="850"/>
            <ac:spMk id="4" creationId="{524903A0-6376-9641-8A20-B1B35679FC22}"/>
          </ac:spMkLst>
        </pc:spChg>
        <pc:spChg chg="del">
          <ac:chgData name="Nelson Roque" userId="4b35f09a-03fd-4994-908f-da3654c5fef1" providerId="ADAL" clId="{B28140AE-41E9-0F4B-9642-F6982FFD88B2}" dt="2022-06-22T16:14:01.409" v="944" actId="478"/>
          <ac:spMkLst>
            <pc:docMk/>
            <pc:sldMk cId="407812849" sldId="850"/>
            <ac:spMk id="5" creationId="{43D592B2-0171-5D4D-97F6-F57F5CE6EF13}"/>
          </ac:spMkLst>
        </pc:spChg>
        <pc:spChg chg="add del mod">
          <ac:chgData name="Nelson Roque" userId="4b35f09a-03fd-4994-908f-da3654c5fef1" providerId="ADAL" clId="{B28140AE-41E9-0F4B-9642-F6982FFD88B2}" dt="2022-06-22T16:20:35.922" v="1217" actId="478"/>
          <ac:spMkLst>
            <pc:docMk/>
            <pc:sldMk cId="407812849" sldId="850"/>
            <ac:spMk id="6" creationId="{24B50FEE-16F9-60F4-E39A-837B334FD761}"/>
          </ac:spMkLst>
        </pc:spChg>
        <pc:spChg chg="add mod">
          <ac:chgData name="Nelson Roque" userId="4b35f09a-03fd-4994-908f-da3654c5fef1" providerId="ADAL" clId="{B28140AE-41E9-0F4B-9642-F6982FFD88B2}" dt="2022-06-22T16:32:19.477" v="1934" actId="1076"/>
          <ac:spMkLst>
            <pc:docMk/>
            <pc:sldMk cId="407812849" sldId="850"/>
            <ac:spMk id="8" creationId="{9E78C3C0-FD75-F8E6-024E-9DDBEF0D089D}"/>
          </ac:spMkLst>
        </pc:spChg>
        <pc:spChg chg="add mod ord">
          <ac:chgData name="Nelson Roque" userId="4b35f09a-03fd-4994-908f-da3654c5fef1" providerId="ADAL" clId="{B28140AE-41E9-0F4B-9642-F6982FFD88B2}" dt="2022-06-22T16:21:01.995" v="1236" actId="20577"/>
          <ac:spMkLst>
            <pc:docMk/>
            <pc:sldMk cId="407812849" sldId="850"/>
            <ac:spMk id="10" creationId="{9E3AD914-B0C2-DD7A-003C-1A168A5FD024}"/>
          </ac:spMkLst>
        </pc:spChg>
        <pc:spChg chg="add del">
          <ac:chgData name="Nelson Roque" userId="4b35f09a-03fd-4994-908f-da3654c5fef1" providerId="ADAL" clId="{B28140AE-41E9-0F4B-9642-F6982FFD88B2}" dt="2022-06-22T16:20:42.894" v="1218" actId="26606"/>
          <ac:spMkLst>
            <pc:docMk/>
            <pc:sldMk cId="407812849" sldId="850"/>
            <ac:spMk id="1031" creationId="{32AEEBC8-9D30-42EF-95F2-386C2653FBF0}"/>
          </ac:spMkLst>
        </pc:spChg>
        <pc:spChg chg="add del">
          <ac:chgData name="Nelson Roque" userId="4b35f09a-03fd-4994-908f-da3654c5fef1" providerId="ADAL" clId="{B28140AE-41E9-0F4B-9642-F6982FFD88B2}" dt="2022-06-22T16:20:42.894" v="1218" actId="26606"/>
          <ac:spMkLst>
            <pc:docMk/>
            <pc:sldMk cId="407812849" sldId="850"/>
            <ac:spMk id="1033" creationId="{2E92FA66-67D7-4CB4-94D3-E643A9AD4757}"/>
          </ac:spMkLst>
        </pc:spChg>
        <pc:spChg chg="add">
          <ac:chgData name="Nelson Roque" userId="4b35f09a-03fd-4994-908f-da3654c5fef1" providerId="ADAL" clId="{B28140AE-41E9-0F4B-9642-F6982FFD88B2}" dt="2022-06-22T16:20:42.894" v="1218" actId="26606"/>
          <ac:spMkLst>
            <pc:docMk/>
            <pc:sldMk cId="407812849" sldId="850"/>
            <ac:spMk id="1038" creationId="{A8908DB7-C3A6-4FCB-9820-CEE02B398C4A}"/>
          </ac:spMkLst>
        </pc:spChg>
        <pc:spChg chg="add">
          <ac:chgData name="Nelson Roque" userId="4b35f09a-03fd-4994-908f-da3654c5fef1" providerId="ADAL" clId="{B28140AE-41E9-0F4B-9642-F6982FFD88B2}" dt="2022-06-22T16:20:42.894" v="1218" actId="26606"/>
          <ac:spMkLst>
            <pc:docMk/>
            <pc:sldMk cId="407812849" sldId="850"/>
            <ac:spMk id="1040" creationId="{535742DD-1B16-4E9D-B715-0D74B4574A68}"/>
          </ac:spMkLst>
        </pc:spChg>
        <pc:graphicFrameChg chg="del">
          <ac:chgData name="Nelson Roque" userId="4b35f09a-03fd-4994-908f-da3654c5fef1" providerId="ADAL" clId="{B28140AE-41E9-0F4B-9642-F6982FFD88B2}" dt="2022-06-22T16:13:57.946" v="942" actId="478"/>
          <ac:graphicFrameMkLst>
            <pc:docMk/>
            <pc:sldMk cId="407812849" sldId="850"/>
            <ac:graphicFrameMk id="3" creationId="{40E289C9-0361-0B4B-85EA-B50596ACFC71}"/>
          </ac:graphicFrameMkLst>
        </pc:graphicFrameChg>
        <pc:picChg chg="add mod">
          <ac:chgData name="Nelson Roque" userId="4b35f09a-03fd-4994-908f-da3654c5fef1" providerId="ADAL" clId="{B28140AE-41E9-0F4B-9642-F6982FFD88B2}" dt="2022-06-22T16:20:48.884" v="1220" actId="1076"/>
          <ac:picMkLst>
            <pc:docMk/>
            <pc:sldMk cId="407812849" sldId="850"/>
            <ac:picMk id="1026" creationId="{0ECEB78A-62CC-2FEF-CADE-64A8E0FDFE77}"/>
          </ac:picMkLst>
        </pc:picChg>
        <pc:cxnChg chg="del mod">
          <ac:chgData name="Nelson Roque" userId="4b35f09a-03fd-4994-908f-da3654c5fef1" providerId="ADAL" clId="{B28140AE-41E9-0F4B-9642-F6982FFD88B2}" dt="2022-06-22T16:14:01.409" v="944" actId="478"/>
          <ac:cxnSpMkLst>
            <pc:docMk/>
            <pc:sldMk cId="407812849" sldId="850"/>
            <ac:cxnSpMk id="7" creationId="{19F16C01-C36E-994F-9184-47E965829563}"/>
          </ac:cxnSpMkLst>
        </pc:cxnChg>
        <pc:cxnChg chg="del mod">
          <ac:chgData name="Nelson Roque" userId="4b35f09a-03fd-4994-908f-da3654c5fef1" providerId="ADAL" clId="{B28140AE-41E9-0F4B-9642-F6982FFD88B2}" dt="2022-06-22T16:14:01.409" v="944" actId="478"/>
          <ac:cxnSpMkLst>
            <pc:docMk/>
            <pc:sldMk cId="407812849" sldId="850"/>
            <ac:cxnSpMk id="9" creationId="{C2AF0FF0-D83A-2345-AA8D-CCEE321AFA8A}"/>
          </ac:cxnSpMkLst>
        </pc:cxnChg>
        <pc:cxnChg chg="del">
          <ac:chgData name="Nelson Roque" userId="4b35f09a-03fd-4994-908f-da3654c5fef1" providerId="ADAL" clId="{B28140AE-41E9-0F4B-9642-F6982FFD88B2}" dt="2022-06-22T16:14:01.409" v="944" actId="478"/>
          <ac:cxnSpMkLst>
            <pc:docMk/>
            <pc:sldMk cId="407812849" sldId="850"/>
            <ac:cxnSpMk id="11" creationId="{B13A716A-CB7C-9E47-BCA5-5D3E4ADAD4D1}"/>
          </ac:cxnSpMkLst>
        </pc:cxnChg>
      </pc:sldChg>
      <pc:sldChg chg="modSp add del mod">
        <pc:chgData name="Nelson Roque" userId="4b35f09a-03fd-4994-908f-da3654c5fef1" providerId="ADAL" clId="{B28140AE-41E9-0F4B-9642-F6982FFD88B2}" dt="2022-06-22T16:12:57.954" v="929" actId="2696"/>
        <pc:sldMkLst>
          <pc:docMk/>
          <pc:sldMk cId="3860471710" sldId="850"/>
        </pc:sldMkLst>
        <pc:spChg chg="mod">
          <ac:chgData name="Nelson Roque" userId="4b35f09a-03fd-4994-908f-da3654c5fef1" providerId="ADAL" clId="{B28140AE-41E9-0F4B-9642-F6982FFD88B2}" dt="2022-06-22T16:11:03.993" v="568" actId="27636"/>
          <ac:spMkLst>
            <pc:docMk/>
            <pc:sldMk cId="3860471710" sldId="850"/>
            <ac:spMk id="3" creationId="{071F915C-0A0A-9B22-7647-1D5961529D57}"/>
          </ac:spMkLst>
        </pc:spChg>
      </pc:sldChg>
      <pc:sldChg chg="addSp delSp modSp new mod modAnim">
        <pc:chgData name="Nelson Roque" userId="4b35f09a-03fd-4994-908f-da3654c5fef1" providerId="ADAL" clId="{B28140AE-41E9-0F4B-9642-F6982FFD88B2}" dt="2022-06-22T16:18:33.985" v="1150" actId="20577"/>
        <pc:sldMkLst>
          <pc:docMk/>
          <pc:sldMk cId="2073844348" sldId="851"/>
        </pc:sldMkLst>
        <pc:spChg chg="mod">
          <ac:chgData name="Nelson Roque" userId="4b35f09a-03fd-4994-908f-da3654c5fef1" providerId="ADAL" clId="{B28140AE-41E9-0F4B-9642-F6982FFD88B2}" dt="2022-06-22T16:18:33.985" v="1150" actId="20577"/>
          <ac:spMkLst>
            <pc:docMk/>
            <pc:sldMk cId="2073844348" sldId="851"/>
            <ac:spMk id="2" creationId="{9B0EF888-F4B8-7D7A-7657-AF1283C3ACB5}"/>
          </ac:spMkLst>
        </pc:spChg>
        <pc:spChg chg="del">
          <ac:chgData name="Nelson Roque" userId="4b35f09a-03fd-4994-908f-da3654c5fef1" providerId="ADAL" clId="{B28140AE-41E9-0F4B-9642-F6982FFD88B2}" dt="2022-06-22T16:17:55.988" v="1107"/>
          <ac:spMkLst>
            <pc:docMk/>
            <pc:sldMk cId="2073844348" sldId="851"/>
            <ac:spMk id="3" creationId="{01D8A52D-3348-C47D-0D5B-569F9E3A3073}"/>
          </ac:spMkLst>
        </pc:spChg>
        <pc:picChg chg="add mod">
          <ac:chgData name="Nelson Roque" userId="4b35f09a-03fd-4994-908f-da3654c5fef1" providerId="ADAL" clId="{B28140AE-41E9-0F4B-9642-F6982FFD88B2}" dt="2022-06-22T16:18:19.275" v="1112" actId="14100"/>
          <ac:picMkLst>
            <pc:docMk/>
            <pc:sldMk cId="2073844348" sldId="851"/>
            <ac:picMk id="4" creationId="{6533371A-E755-1254-4421-3BCAFC818DD9}"/>
          </ac:picMkLst>
        </pc:picChg>
        <pc:picChg chg="add mod">
          <ac:chgData name="Nelson Roque" userId="4b35f09a-03fd-4994-908f-da3654c5fef1" providerId="ADAL" clId="{B28140AE-41E9-0F4B-9642-F6982FFD88B2}" dt="2022-06-22T16:18:26.521" v="1115" actId="14100"/>
          <ac:picMkLst>
            <pc:docMk/>
            <pc:sldMk cId="2073844348" sldId="851"/>
            <ac:picMk id="6" creationId="{46AD007D-A31E-1086-FFD4-101555335AFE}"/>
          </ac:picMkLst>
        </pc:picChg>
      </pc:sldChg>
      <pc:sldChg chg="modSp new del mod">
        <pc:chgData name="Nelson Roque" userId="4b35f09a-03fd-4994-908f-da3654c5fef1" providerId="ADAL" clId="{B28140AE-41E9-0F4B-9642-F6982FFD88B2}" dt="2022-06-22T16:17:29.959" v="1105" actId="680"/>
        <pc:sldMkLst>
          <pc:docMk/>
          <pc:sldMk cId="3099024630" sldId="851"/>
        </pc:sldMkLst>
        <pc:spChg chg="mod">
          <ac:chgData name="Nelson Roque" userId="4b35f09a-03fd-4994-908f-da3654c5fef1" providerId="ADAL" clId="{B28140AE-41E9-0F4B-9642-F6982FFD88B2}" dt="2022-06-22T16:17:29.318" v="1104" actId="20577"/>
          <ac:spMkLst>
            <pc:docMk/>
            <pc:sldMk cId="3099024630" sldId="851"/>
            <ac:spMk id="2" creationId="{80B825E7-FDA1-4B65-0632-AD9D78B633DD}"/>
          </ac:spMkLst>
        </pc:spChg>
      </pc:sldChg>
      <pc:sldChg chg="addSp delSp modSp add mod delAnim">
        <pc:chgData name="Nelson Roque" userId="4b35f09a-03fd-4994-908f-da3654c5fef1" providerId="ADAL" clId="{B28140AE-41E9-0F4B-9642-F6982FFD88B2}" dt="2022-06-22T16:19:23.668" v="1156"/>
        <pc:sldMkLst>
          <pc:docMk/>
          <pc:sldMk cId="761749227" sldId="852"/>
        </pc:sldMkLst>
        <pc:spChg chg="add del mod">
          <ac:chgData name="Nelson Roque" userId="4b35f09a-03fd-4994-908f-da3654c5fef1" providerId="ADAL" clId="{B28140AE-41E9-0F4B-9642-F6982FFD88B2}" dt="2022-06-22T16:18:49.066" v="1154"/>
          <ac:spMkLst>
            <pc:docMk/>
            <pc:sldMk cId="761749227" sldId="852"/>
            <ac:spMk id="5" creationId="{241DA92F-D1CE-FB95-F8D0-E083BC22CF1C}"/>
          </ac:spMkLst>
        </pc:spChg>
        <pc:picChg chg="del">
          <ac:chgData name="Nelson Roque" userId="4b35f09a-03fd-4994-908f-da3654c5fef1" providerId="ADAL" clId="{B28140AE-41E9-0F4B-9642-F6982FFD88B2}" dt="2022-06-22T16:18:37.839" v="1152" actId="478"/>
          <ac:picMkLst>
            <pc:docMk/>
            <pc:sldMk cId="761749227" sldId="852"/>
            <ac:picMk id="4" creationId="{6533371A-E755-1254-4421-3BCAFC818DD9}"/>
          </ac:picMkLst>
        </pc:picChg>
        <pc:picChg chg="del">
          <ac:chgData name="Nelson Roque" userId="4b35f09a-03fd-4994-908f-da3654c5fef1" providerId="ADAL" clId="{B28140AE-41E9-0F4B-9642-F6982FFD88B2}" dt="2022-06-22T16:18:39.252" v="1153" actId="478"/>
          <ac:picMkLst>
            <pc:docMk/>
            <pc:sldMk cId="761749227" sldId="852"/>
            <ac:picMk id="6" creationId="{46AD007D-A31E-1086-FFD4-101555335AFE}"/>
          </ac:picMkLst>
        </pc:picChg>
        <pc:picChg chg="add mod">
          <ac:chgData name="Nelson Roque" userId="4b35f09a-03fd-4994-908f-da3654c5fef1" providerId="ADAL" clId="{B28140AE-41E9-0F4B-9642-F6982FFD88B2}" dt="2022-06-22T16:19:23.668" v="1156"/>
          <ac:picMkLst>
            <pc:docMk/>
            <pc:sldMk cId="761749227" sldId="852"/>
            <ac:picMk id="8" creationId="{F11005F0-8F92-464B-9EDE-311D1A10E6D3}"/>
          </ac:picMkLst>
        </pc:picChg>
      </pc:sldChg>
      <pc:sldChg chg="addSp delSp modSp new mod modNotesTx">
        <pc:chgData name="Nelson Roque" userId="4b35f09a-03fd-4994-908f-da3654c5fef1" providerId="ADAL" clId="{B28140AE-41E9-0F4B-9642-F6982FFD88B2}" dt="2022-06-22T16:59:26.269" v="2600" actId="20577"/>
        <pc:sldMkLst>
          <pc:docMk/>
          <pc:sldMk cId="145232704" sldId="853"/>
        </pc:sldMkLst>
        <pc:spChg chg="mod">
          <ac:chgData name="Nelson Roque" userId="4b35f09a-03fd-4994-908f-da3654c5fef1" providerId="ADAL" clId="{B28140AE-41E9-0F4B-9642-F6982FFD88B2}" dt="2022-06-22T16:57:30.540" v="2423" actId="20577"/>
          <ac:spMkLst>
            <pc:docMk/>
            <pc:sldMk cId="145232704" sldId="853"/>
            <ac:spMk id="2" creationId="{DB16E673-5689-31A1-FCAA-1301C49E7CE5}"/>
          </ac:spMkLst>
        </pc:spChg>
        <pc:spChg chg="del">
          <ac:chgData name="Nelson Roque" userId="4b35f09a-03fd-4994-908f-da3654c5fef1" providerId="ADAL" clId="{B28140AE-41E9-0F4B-9642-F6982FFD88B2}" dt="2022-06-22T16:22:38.550" v="1295"/>
          <ac:spMkLst>
            <pc:docMk/>
            <pc:sldMk cId="145232704" sldId="853"/>
            <ac:spMk id="3" creationId="{DB36816B-6B43-EAC0-62E0-6D734CF311E9}"/>
          </ac:spMkLst>
        </pc:spChg>
        <pc:spChg chg="add mod">
          <ac:chgData name="Nelson Roque" userId="4b35f09a-03fd-4994-908f-da3654c5fef1" providerId="ADAL" clId="{B28140AE-41E9-0F4B-9642-F6982FFD88B2}" dt="2022-06-22T16:59:26.269" v="2600" actId="20577"/>
          <ac:spMkLst>
            <pc:docMk/>
            <pc:sldMk cId="145232704" sldId="853"/>
            <ac:spMk id="7" creationId="{A9D25A2A-5A4F-B3BC-A199-8956DDA3BE8B}"/>
          </ac:spMkLst>
        </pc:spChg>
        <pc:spChg chg="add mod">
          <ac:chgData name="Nelson Roque" userId="4b35f09a-03fd-4994-908f-da3654c5fef1" providerId="ADAL" clId="{B28140AE-41E9-0F4B-9642-F6982FFD88B2}" dt="2022-06-22T16:58:50.221" v="2494" actId="14100"/>
          <ac:spMkLst>
            <pc:docMk/>
            <pc:sldMk cId="145232704" sldId="853"/>
            <ac:spMk id="15" creationId="{D0A21A8E-5A0C-E95C-B73D-7EE683096182}"/>
          </ac:spMkLst>
        </pc:spChg>
        <pc:spChg chg="add mod">
          <ac:chgData name="Nelson Roque" userId="4b35f09a-03fd-4994-908f-da3654c5fef1" providerId="ADAL" clId="{B28140AE-41E9-0F4B-9642-F6982FFD88B2}" dt="2022-06-22T16:58:54.193" v="2497" actId="14100"/>
          <ac:spMkLst>
            <pc:docMk/>
            <pc:sldMk cId="145232704" sldId="853"/>
            <ac:spMk id="16" creationId="{B5AE8B28-3175-F88A-B19D-6B3947CDCCC9}"/>
          </ac:spMkLst>
        </pc:spChg>
        <pc:picChg chg="add del mod">
          <ac:chgData name="Nelson Roque" userId="4b35f09a-03fd-4994-908f-da3654c5fef1" providerId="ADAL" clId="{B28140AE-41E9-0F4B-9642-F6982FFD88B2}" dt="2022-06-22T16:22:41.313" v="1297" actId="21"/>
          <ac:picMkLst>
            <pc:docMk/>
            <pc:sldMk cId="145232704" sldId="853"/>
            <ac:picMk id="5" creationId="{7FF70A61-2598-C12A-811E-B7AFAE328272}"/>
          </ac:picMkLst>
        </pc:picChg>
        <pc:picChg chg="add del mod">
          <ac:chgData name="Nelson Roque" userId="4b35f09a-03fd-4994-908f-da3654c5fef1" providerId="ADAL" clId="{B28140AE-41E9-0F4B-9642-F6982FFD88B2}" dt="2022-06-22T16:57:32.097" v="2424" actId="478"/>
          <ac:picMkLst>
            <pc:docMk/>
            <pc:sldMk cId="145232704" sldId="853"/>
            <ac:picMk id="8" creationId="{C35A6206-D2B3-6CA4-0943-CDCCBF0331D0}"/>
          </ac:picMkLst>
        </pc:picChg>
        <pc:picChg chg="add del mod">
          <ac:chgData name="Nelson Roque" userId="4b35f09a-03fd-4994-908f-da3654c5fef1" providerId="ADAL" clId="{B28140AE-41E9-0F4B-9642-F6982FFD88B2}" dt="2022-06-22T16:25:14.861" v="1620" actId="478"/>
          <ac:picMkLst>
            <pc:docMk/>
            <pc:sldMk cId="145232704" sldId="853"/>
            <ac:picMk id="10" creationId="{3E51B91B-2DBA-A3D0-8EA3-A759CD63AB70}"/>
          </ac:picMkLst>
        </pc:picChg>
        <pc:picChg chg="add del mod">
          <ac:chgData name="Nelson Roque" userId="4b35f09a-03fd-4994-908f-da3654c5fef1" providerId="ADAL" clId="{B28140AE-41E9-0F4B-9642-F6982FFD88B2}" dt="2022-06-22T16:25:12.657" v="1619" actId="478"/>
          <ac:picMkLst>
            <pc:docMk/>
            <pc:sldMk cId="145232704" sldId="853"/>
            <ac:picMk id="11" creationId="{C55E0891-54E7-D298-3C29-06F1A5A29F2E}"/>
          </ac:picMkLst>
        </pc:picChg>
        <pc:picChg chg="add del mod">
          <ac:chgData name="Nelson Roque" userId="4b35f09a-03fd-4994-908f-da3654c5fef1" providerId="ADAL" clId="{B28140AE-41E9-0F4B-9642-F6982FFD88B2}" dt="2022-06-22T16:57:55.473" v="2426" actId="21"/>
          <ac:picMkLst>
            <pc:docMk/>
            <pc:sldMk cId="145232704" sldId="853"/>
            <ac:picMk id="13" creationId="{517E8A9E-9C83-7E0C-5044-EC5D8134D444}"/>
          </ac:picMkLst>
        </pc:picChg>
        <pc:picChg chg="add mod modCrop">
          <ac:chgData name="Nelson Roque" userId="4b35f09a-03fd-4994-908f-da3654c5fef1" providerId="ADAL" clId="{B28140AE-41E9-0F4B-9642-F6982FFD88B2}" dt="2022-06-22T16:58:29.623" v="2491" actId="1076"/>
          <ac:picMkLst>
            <pc:docMk/>
            <pc:sldMk cId="145232704" sldId="853"/>
            <ac:picMk id="14" creationId="{97ACFA0B-84A5-F4DE-B907-1DA08499B733}"/>
          </ac:picMkLst>
        </pc:picChg>
      </pc:sldChg>
      <pc:sldChg chg="addSp delSp modSp add mod">
        <pc:chgData name="Nelson Roque" userId="4b35f09a-03fd-4994-908f-da3654c5fef1" providerId="ADAL" clId="{B28140AE-41E9-0F4B-9642-F6982FFD88B2}" dt="2022-06-22T16:57:08.172" v="2381" actId="20577"/>
        <pc:sldMkLst>
          <pc:docMk/>
          <pc:sldMk cId="4232322585" sldId="854"/>
        </pc:sldMkLst>
        <pc:spChg chg="mod">
          <ac:chgData name="Nelson Roque" userId="4b35f09a-03fd-4994-908f-da3654c5fef1" providerId="ADAL" clId="{B28140AE-41E9-0F4B-9642-F6982FFD88B2}" dt="2022-06-22T16:57:08.172" v="2381" actId="20577"/>
          <ac:spMkLst>
            <pc:docMk/>
            <pc:sldMk cId="4232322585" sldId="854"/>
            <ac:spMk id="2" creationId="{DB16E673-5689-31A1-FCAA-1301C49E7CE5}"/>
          </ac:spMkLst>
        </pc:spChg>
        <pc:spChg chg="add mod">
          <ac:chgData name="Nelson Roque" userId="4b35f09a-03fd-4994-908f-da3654c5fef1" providerId="ADAL" clId="{B28140AE-41E9-0F4B-9642-F6982FFD88B2}" dt="2022-06-22T16:30:50.820" v="1911" actId="1037"/>
          <ac:spMkLst>
            <pc:docMk/>
            <pc:sldMk cId="4232322585" sldId="854"/>
            <ac:spMk id="3" creationId="{67655927-E9A9-3BE7-D8DF-0875654497A0}"/>
          </ac:spMkLst>
        </pc:spChg>
        <pc:spChg chg="mod">
          <ac:chgData name="Nelson Roque" userId="4b35f09a-03fd-4994-908f-da3654c5fef1" providerId="ADAL" clId="{B28140AE-41E9-0F4B-9642-F6982FFD88B2}" dt="2022-06-22T16:28:51.513" v="1895" actId="113"/>
          <ac:spMkLst>
            <pc:docMk/>
            <pc:sldMk cId="4232322585" sldId="854"/>
            <ac:spMk id="7" creationId="{A9D25A2A-5A4F-B3BC-A199-8956DDA3BE8B}"/>
          </ac:spMkLst>
        </pc:spChg>
        <pc:picChg chg="del">
          <ac:chgData name="Nelson Roque" userId="4b35f09a-03fd-4994-908f-da3654c5fef1" providerId="ADAL" clId="{B28140AE-41E9-0F4B-9642-F6982FFD88B2}" dt="2022-06-22T16:24:24.637" v="1513" actId="478"/>
          <ac:picMkLst>
            <pc:docMk/>
            <pc:sldMk cId="4232322585" sldId="854"/>
            <ac:picMk id="8" creationId="{C35A6206-D2B3-6CA4-0943-CDCCBF0331D0}"/>
          </ac:picMkLst>
        </pc:picChg>
        <pc:picChg chg="add mod">
          <ac:chgData name="Nelson Roque" userId="4b35f09a-03fd-4994-908f-da3654c5fef1" providerId="ADAL" clId="{B28140AE-41E9-0F4B-9642-F6982FFD88B2}" dt="2022-06-22T16:30:30.839" v="1903" actId="1076"/>
          <ac:picMkLst>
            <pc:docMk/>
            <pc:sldMk cId="4232322585" sldId="854"/>
            <ac:picMk id="9" creationId="{945EF47B-38CB-FDB4-1708-1B8E4DCC656B}"/>
          </ac:picMkLst>
        </pc:picChg>
        <pc:picChg chg="mod modCrop">
          <ac:chgData name="Nelson Roque" userId="4b35f09a-03fd-4994-908f-da3654c5fef1" providerId="ADAL" clId="{B28140AE-41E9-0F4B-9642-F6982FFD88B2}" dt="2022-06-22T16:30:23.075" v="1899" actId="732"/>
          <ac:picMkLst>
            <pc:docMk/>
            <pc:sldMk cId="4232322585" sldId="854"/>
            <ac:picMk id="10" creationId="{3E51B91B-2DBA-A3D0-8EA3-A759CD63AB70}"/>
          </ac:picMkLst>
        </pc:picChg>
        <pc:picChg chg="del">
          <ac:chgData name="Nelson Roque" userId="4b35f09a-03fd-4994-908f-da3654c5fef1" providerId="ADAL" clId="{B28140AE-41E9-0F4B-9642-F6982FFD88B2}" dt="2022-06-22T16:24:20.241" v="1510" actId="478"/>
          <ac:picMkLst>
            <pc:docMk/>
            <pc:sldMk cId="4232322585" sldId="854"/>
            <ac:picMk id="11" creationId="{C55E0891-54E7-D298-3C29-06F1A5A29F2E}"/>
          </ac:picMkLst>
        </pc:picChg>
      </pc:sldChg>
      <pc:sldChg chg="addSp delSp modSp add mod">
        <pc:chgData name="Nelson Roque" userId="4b35f09a-03fd-4994-908f-da3654c5fef1" providerId="ADAL" clId="{B28140AE-41E9-0F4B-9642-F6982FFD88B2}" dt="2022-06-22T16:28:54.655" v="1896" actId="113"/>
        <pc:sldMkLst>
          <pc:docMk/>
          <pc:sldMk cId="3966433649" sldId="855"/>
        </pc:sldMkLst>
        <pc:spChg chg="add del mod">
          <ac:chgData name="Nelson Roque" userId="4b35f09a-03fd-4994-908f-da3654c5fef1" providerId="ADAL" clId="{B28140AE-41E9-0F4B-9642-F6982FFD88B2}" dt="2022-06-22T16:27:14.753" v="1722" actId="478"/>
          <ac:spMkLst>
            <pc:docMk/>
            <pc:sldMk cId="3966433649" sldId="855"/>
            <ac:spMk id="3" creationId="{5D888D1D-7C0F-F10C-2AAF-782086062ED4}"/>
          </ac:spMkLst>
        </pc:spChg>
        <pc:spChg chg="mod">
          <ac:chgData name="Nelson Roque" userId="4b35f09a-03fd-4994-908f-da3654c5fef1" providerId="ADAL" clId="{B28140AE-41E9-0F4B-9642-F6982FFD88B2}" dt="2022-06-22T16:28:54.655" v="1896" actId="113"/>
          <ac:spMkLst>
            <pc:docMk/>
            <pc:sldMk cId="3966433649" sldId="855"/>
            <ac:spMk id="7" creationId="{A9D25A2A-5A4F-B3BC-A199-8956DDA3BE8B}"/>
          </ac:spMkLst>
        </pc:spChg>
        <pc:picChg chg="add mod">
          <ac:chgData name="Nelson Roque" userId="4b35f09a-03fd-4994-908f-da3654c5fef1" providerId="ADAL" clId="{B28140AE-41E9-0F4B-9642-F6982FFD88B2}" dt="2022-06-22T16:27:56.359" v="1772" actId="1076"/>
          <ac:picMkLst>
            <pc:docMk/>
            <pc:sldMk cId="3966433649" sldId="855"/>
            <ac:picMk id="5" creationId="{4C22040F-FD3F-4782-94D6-BCD679ACCC32}"/>
          </ac:picMkLst>
        </pc:picChg>
        <pc:picChg chg="del">
          <ac:chgData name="Nelson Roque" userId="4b35f09a-03fd-4994-908f-da3654c5fef1" providerId="ADAL" clId="{B28140AE-41E9-0F4B-9642-F6982FFD88B2}" dt="2022-06-22T16:27:11.670" v="1720" actId="478"/>
          <ac:picMkLst>
            <pc:docMk/>
            <pc:sldMk cId="3966433649" sldId="855"/>
            <ac:picMk id="10" creationId="{3E51B91B-2DBA-A3D0-8EA3-A759CD63AB70}"/>
          </ac:picMkLst>
        </pc:picChg>
      </pc:sldChg>
      <pc:sldChg chg="addSp modSp new mod">
        <pc:chgData name="Nelson Roque" userId="4b35f09a-03fd-4994-908f-da3654c5fef1" providerId="ADAL" clId="{B28140AE-41E9-0F4B-9642-F6982FFD88B2}" dt="2022-06-22T16:35:51.024" v="1995" actId="20577"/>
        <pc:sldMkLst>
          <pc:docMk/>
          <pc:sldMk cId="2840419875" sldId="856"/>
        </pc:sldMkLst>
        <pc:spChg chg="mod">
          <ac:chgData name="Nelson Roque" userId="4b35f09a-03fd-4994-908f-da3654c5fef1" providerId="ADAL" clId="{B28140AE-41E9-0F4B-9642-F6982FFD88B2}" dt="2022-06-22T16:35:51.024" v="1995" actId="20577"/>
          <ac:spMkLst>
            <pc:docMk/>
            <pc:sldMk cId="2840419875" sldId="856"/>
            <ac:spMk id="2" creationId="{F4CB091A-4FD9-55D2-EE22-74B728219B08}"/>
          </ac:spMkLst>
        </pc:spChg>
        <pc:spChg chg="mod">
          <ac:chgData name="Nelson Roque" userId="4b35f09a-03fd-4994-908f-da3654c5fef1" providerId="ADAL" clId="{B28140AE-41E9-0F4B-9642-F6982FFD88B2}" dt="2022-06-22T16:35:07.639" v="1981"/>
          <ac:spMkLst>
            <pc:docMk/>
            <pc:sldMk cId="2840419875" sldId="856"/>
            <ac:spMk id="3" creationId="{0CC759E2-21C9-8F22-A38D-F6EFA1A68DCE}"/>
          </ac:spMkLst>
        </pc:spChg>
        <pc:spChg chg="add mod">
          <ac:chgData name="Nelson Roque" userId="4b35f09a-03fd-4994-908f-da3654c5fef1" providerId="ADAL" clId="{B28140AE-41E9-0F4B-9642-F6982FFD88B2}" dt="2022-06-22T16:34:27.262" v="1973" actId="571"/>
          <ac:spMkLst>
            <pc:docMk/>
            <pc:sldMk cId="2840419875" sldId="856"/>
            <ac:spMk id="4" creationId="{8D48A992-44CB-97FB-692B-6DD1D75E4F96}"/>
          </ac:spMkLst>
        </pc:spChg>
        <pc:spChg chg="add mod">
          <ac:chgData name="Nelson Roque" userId="4b35f09a-03fd-4994-908f-da3654c5fef1" providerId="ADAL" clId="{B28140AE-41E9-0F4B-9642-F6982FFD88B2}" dt="2022-06-22T16:34:56.849" v="1980" actId="20577"/>
          <ac:spMkLst>
            <pc:docMk/>
            <pc:sldMk cId="2840419875" sldId="856"/>
            <ac:spMk id="5" creationId="{F8F3B037-0697-E52E-921D-E04C5E4E6516}"/>
          </ac:spMkLst>
        </pc:spChg>
        <pc:picChg chg="add mod">
          <ac:chgData name="Nelson Roque" userId="4b35f09a-03fd-4994-908f-da3654c5fef1" providerId="ADAL" clId="{B28140AE-41E9-0F4B-9642-F6982FFD88B2}" dt="2022-06-22T16:35:38.043" v="1987" actId="1076"/>
          <ac:picMkLst>
            <pc:docMk/>
            <pc:sldMk cId="2840419875" sldId="856"/>
            <ac:picMk id="7" creationId="{F151A246-8A31-CBB7-9CDC-05952E7A5520}"/>
          </ac:picMkLst>
        </pc:picChg>
      </pc:sldChg>
      <pc:sldChg chg="modSp add mod">
        <pc:chgData name="Nelson Roque" userId="4b35f09a-03fd-4994-908f-da3654c5fef1" providerId="ADAL" clId="{B28140AE-41E9-0F4B-9642-F6982FFD88B2}" dt="2022-06-22T16:37:08.005" v="2003" actId="207"/>
        <pc:sldMkLst>
          <pc:docMk/>
          <pc:sldMk cId="2353284558" sldId="857"/>
        </pc:sldMkLst>
        <pc:spChg chg="mod">
          <ac:chgData name="Nelson Roque" userId="4b35f09a-03fd-4994-908f-da3654c5fef1" providerId="ADAL" clId="{B28140AE-41E9-0F4B-9642-F6982FFD88B2}" dt="2022-06-22T16:37:08.005" v="2003" actId="207"/>
          <ac:spMkLst>
            <pc:docMk/>
            <pc:sldMk cId="2353284558" sldId="857"/>
            <ac:spMk id="9" creationId="{5E16F297-EE57-804A-8457-F393A9CDED97}"/>
          </ac:spMkLst>
        </pc:spChg>
      </pc:sldChg>
      <pc:sldChg chg="modSp add mod">
        <pc:chgData name="Nelson Roque" userId="4b35f09a-03fd-4994-908f-da3654c5fef1" providerId="ADAL" clId="{B28140AE-41E9-0F4B-9642-F6982FFD88B2}" dt="2022-06-22T16:36:57.431" v="1999" actId="207"/>
        <pc:sldMkLst>
          <pc:docMk/>
          <pc:sldMk cId="2371570330" sldId="858"/>
        </pc:sldMkLst>
        <pc:spChg chg="mod">
          <ac:chgData name="Nelson Roque" userId="4b35f09a-03fd-4994-908f-da3654c5fef1" providerId="ADAL" clId="{B28140AE-41E9-0F4B-9642-F6982FFD88B2}" dt="2022-06-22T16:36:57.431" v="1999" actId="207"/>
          <ac:spMkLst>
            <pc:docMk/>
            <pc:sldMk cId="2371570330" sldId="858"/>
            <ac:spMk id="9" creationId="{5E16F297-EE57-804A-8457-F393A9CDED97}"/>
          </ac:spMkLst>
        </pc:spChg>
      </pc:sldChg>
      <pc:sldChg chg="addSp modSp new mod modAnim">
        <pc:chgData name="Nelson Roque" userId="4b35f09a-03fd-4994-908f-da3654c5fef1" providerId="ADAL" clId="{B28140AE-41E9-0F4B-9642-F6982FFD88B2}" dt="2022-06-22T17:24:24.695" v="2605"/>
        <pc:sldMkLst>
          <pc:docMk/>
          <pc:sldMk cId="3408826496" sldId="859"/>
        </pc:sldMkLst>
        <pc:spChg chg="add mod">
          <ac:chgData name="Nelson Roque" userId="4b35f09a-03fd-4994-908f-da3654c5fef1" providerId="ADAL" clId="{B28140AE-41E9-0F4B-9642-F6982FFD88B2}" dt="2022-06-22T17:24:21.933" v="2604" actId="2085"/>
          <ac:spMkLst>
            <pc:docMk/>
            <pc:sldMk cId="3408826496" sldId="859"/>
            <ac:spMk id="2" creationId="{A28B3304-C9E4-D4B7-BB28-67ED3A0475D7}"/>
          </ac:spMkLst>
        </pc:spChg>
        <pc:picChg chg="add mod">
          <ac:chgData name="Nelson Roque" userId="4b35f09a-03fd-4994-908f-da3654c5fef1" providerId="ADAL" clId="{B28140AE-41E9-0F4B-9642-F6982FFD88B2}" dt="2022-06-22T16:42:04.380" v="2018" actId="1076"/>
          <ac:picMkLst>
            <pc:docMk/>
            <pc:sldMk cId="3408826496" sldId="859"/>
            <ac:picMk id="3074" creationId="{F863080F-0A9B-3A75-A3CF-CA976A8A0A36}"/>
          </ac:picMkLst>
        </pc:picChg>
      </pc:sldChg>
      <pc:sldChg chg="addSp delSp modSp new mod modNotesTx">
        <pc:chgData name="Nelson Roque" userId="4b35f09a-03fd-4994-908f-da3654c5fef1" providerId="ADAL" clId="{B28140AE-41E9-0F4B-9642-F6982FFD88B2}" dt="2022-06-22T16:50:02.163" v="2316" actId="20577"/>
        <pc:sldMkLst>
          <pc:docMk/>
          <pc:sldMk cId="759491013" sldId="860"/>
        </pc:sldMkLst>
        <pc:spChg chg="mod">
          <ac:chgData name="Nelson Roque" userId="4b35f09a-03fd-4994-908f-da3654c5fef1" providerId="ADAL" clId="{B28140AE-41E9-0F4B-9642-F6982FFD88B2}" dt="2022-06-22T16:42:45.593" v="2031" actId="20577"/>
          <ac:spMkLst>
            <pc:docMk/>
            <pc:sldMk cId="759491013" sldId="860"/>
            <ac:spMk id="2" creationId="{D441C52F-4C34-B209-78A1-A7263621C3D6}"/>
          </ac:spMkLst>
        </pc:spChg>
        <pc:spChg chg="mod">
          <ac:chgData name="Nelson Roque" userId="4b35f09a-03fd-4994-908f-da3654c5fef1" providerId="ADAL" clId="{B28140AE-41E9-0F4B-9642-F6982FFD88B2}" dt="2022-06-22T16:46:41.429" v="2187" actId="255"/>
          <ac:spMkLst>
            <pc:docMk/>
            <pc:sldMk cId="759491013" sldId="860"/>
            <ac:spMk id="3" creationId="{38BC8D51-774D-C347-BD96-F607688C6AC2}"/>
          </ac:spMkLst>
        </pc:spChg>
        <pc:picChg chg="add mod">
          <ac:chgData name="Nelson Roque" userId="4b35f09a-03fd-4994-908f-da3654c5fef1" providerId="ADAL" clId="{B28140AE-41E9-0F4B-9642-F6982FFD88B2}" dt="2022-06-22T16:43:35.676" v="2066"/>
          <ac:picMkLst>
            <pc:docMk/>
            <pc:sldMk cId="759491013" sldId="860"/>
            <ac:picMk id="5" creationId="{A5889E0B-233D-BC0A-526A-89264598C826}"/>
          </ac:picMkLst>
        </pc:picChg>
        <pc:picChg chg="add del mod">
          <ac:chgData name="Nelson Roque" userId="4b35f09a-03fd-4994-908f-da3654c5fef1" providerId="ADAL" clId="{B28140AE-41E9-0F4B-9642-F6982FFD88B2}" dt="2022-06-22T16:43:11.967" v="2056" actId="21"/>
          <ac:picMkLst>
            <pc:docMk/>
            <pc:sldMk cId="759491013" sldId="860"/>
            <ac:picMk id="4098" creationId="{C7D3314C-5B30-946C-88D9-21F569701241}"/>
          </ac:picMkLst>
        </pc:picChg>
      </pc:sldChg>
      <pc:sldChg chg="addSp delSp modSp add mod">
        <pc:chgData name="Nelson Roque" userId="4b35f09a-03fd-4994-908f-da3654c5fef1" providerId="ADAL" clId="{B28140AE-41E9-0F4B-9642-F6982FFD88B2}" dt="2022-06-22T16:46:27.036" v="2177" actId="20577"/>
        <pc:sldMkLst>
          <pc:docMk/>
          <pc:sldMk cId="2962328968" sldId="861"/>
        </pc:sldMkLst>
        <pc:spChg chg="mod">
          <ac:chgData name="Nelson Roque" userId="4b35f09a-03fd-4994-908f-da3654c5fef1" providerId="ADAL" clId="{B28140AE-41E9-0F4B-9642-F6982FFD88B2}" dt="2022-06-22T16:46:27.036" v="2177" actId="20577"/>
          <ac:spMkLst>
            <pc:docMk/>
            <pc:sldMk cId="2962328968" sldId="861"/>
            <ac:spMk id="3" creationId="{38BC8D51-774D-C347-BD96-F607688C6AC2}"/>
          </ac:spMkLst>
        </pc:spChg>
        <pc:picChg chg="add del mod">
          <ac:chgData name="Nelson Roque" userId="4b35f09a-03fd-4994-908f-da3654c5fef1" providerId="ADAL" clId="{B28140AE-41E9-0F4B-9642-F6982FFD88B2}" dt="2022-06-22T16:43:33.848" v="2065" actId="21"/>
          <ac:picMkLst>
            <pc:docMk/>
            <pc:sldMk cId="2962328968" sldId="861"/>
            <ac:picMk id="6" creationId="{759A9526-F9D5-DB31-2D89-E92CD7757706}"/>
          </ac:picMkLst>
        </pc:picChg>
        <pc:picChg chg="del">
          <ac:chgData name="Nelson Roque" userId="4b35f09a-03fd-4994-908f-da3654c5fef1" providerId="ADAL" clId="{B28140AE-41E9-0F4B-9642-F6982FFD88B2}" dt="2022-06-22T16:43:04.604" v="2052" actId="478"/>
          <ac:picMkLst>
            <pc:docMk/>
            <pc:sldMk cId="2962328968" sldId="861"/>
            <ac:picMk id="4098" creationId="{C7D3314C-5B30-946C-88D9-21F569701241}"/>
          </ac:picMkLst>
        </pc:picChg>
        <pc:picChg chg="add mod">
          <ac:chgData name="Nelson Roque" userId="4b35f09a-03fd-4994-908f-da3654c5fef1" providerId="ADAL" clId="{B28140AE-41E9-0F4B-9642-F6982FFD88B2}" dt="2022-06-22T16:43:09.054" v="2055" actId="1076"/>
          <ac:picMkLst>
            <pc:docMk/>
            <pc:sldMk cId="2962328968" sldId="861"/>
            <ac:picMk id="6146" creationId="{9977DCC0-3D77-DD0C-CAB6-9CC3552C096B}"/>
          </ac:picMkLst>
        </pc:picChg>
      </pc:sldChg>
      <pc:sldChg chg="addSp delSp modSp add mod">
        <pc:chgData name="Nelson Roque" userId="4b35f09a-03fd-4994-908f-da3654c5fef1" providerId="ADAL" clId="{B28140AE-41E9-0F4B-9642-F6982FFD88B2}" dt="2022-06-22T16:46:11.072" v="2167" actId="113"/>
        <pc:sldMkLst>
          <pc:docMk/>
          <pc:sldMk cId="1414267661" sldId="862"/>
        </pc:sldMkLst>
        <pc:spChg chg="mod">
          <ac:chgData name="Nelson Roque" userId="4b35f09a-03fd-4994-908f-da3654c5fef1" providerId="ADAL" clId="{B28140AE-41E9-0F4B-9642-F6982FFD88B2}" dt="2022-06-22T16:46:11.072" v="2167" actId="113"/>
          <ac:spMkLst>
            <pc:docMk/>
            <pc:sldMk cId="1414267661" sldId="862"/>
            <ac:spMk id="3" creationId="{38BC8D51-774D-C347-BD96-F607688C6AC2}"/>
          </ac:spMkLst>
        </pc:spChg>
        <pc:picChg chg="del">
          <ac:chgData name="Nelson Roque" userId="4b35f09a-03fd-4994-908f-da3654c5fef1" providerId="ADAL" clId="{B28140AE-41E9-0F4B-9642-F6982FFD88B2}" dt="2022-06-22T16:43:49.029" v="2072" actId="478"/>
          <ac:picMkLst>
            <pc:docMk/>
            <pc:sldMk cId="1414267661" sldId="862"/>
            <ac:picMk id="6146" creationId="{9977DCC0-3D77-DD0C-CAB6-9CC3552C096B}"/>
          </ac:picMkLst>
        </pc:picChg>
        <pc:picChg chg="add mod">
          <ac:chgData name="Nelson Roque" userId="4b35f09a-03fd-4994-908f-da3654c5fef1" providerId="ADAL" clId="{B28140AE-41E9-0F4B-9642-F6982FFD88B2}" dt="2022-06-22T16:43:51.566" v="2074" actId="1076"/>
          <ac:picMkLst>
            <pc:docMk/>
            <pc:sldMk cId="1414267661" sldId="862"/>
            <ac:picMk id="8194" creationId="{02D623B7-4985-8C4E-3454-D443A0A3D4A6}"/>
          </ac:picMkLst>
        </pc:picChg>
      </pc:sldChg>
      <pc:sldChg chg="addSp delSp modSp add mod">
        <pc:chgData name="Nelson Roque" userId="4b35f09a-03fd-4994-908f-da3654c5fef1" providerId="ADAL" clId="{B28140AE-41E9-0F4B-9642-F6982FFD88B2}" dt="2022-06-22T16:45:49.500" v="2151" actId="27636"/>
        <pc:sldMkLst>
          <pc:docMk/>
          <pc:sldMk cId="3783175937" sldId="863"/>
        </pc:sldMkLst>
        <pc:spChg chg="mod">
          <ac:chgData name="Nelson Roque" userId="4b35f09a-03fd-4994-908f-da3654c5fef1" providerId="ADAL" clId="{B28140AE-41E9-0F4B-9642-F6982FFD88B2}" dt="2022-06-22T16:45:49.500" v="2151" actId="27636"/>
          <ac:spMkLst>
            <pc:docMk/>
            <pc:sldMk cId="3783175937" sldId="863"/>
            <ac:spMk id="3" creationId="{38BC8D51-774D-C347-BD96-F607688C6AC2}"/>
          </ac:spMkLst>
        </pc:spChg>
        <pc:picChg chg="del">
          <ac:chgData name="Nelson Roque" userId="4b35f09a-03fd-4994-908f-da3654c5fef1" providerId="ADAL" clId="{B28140AE-41E9-0F4B-9642-F6982FFD88B2}" dt="2022-06-22T16:44:02.428" v="2080" actId="478"/>
          <ac:picMkLst>
            <pc:docMk/>
            <pc:sldMk cId="3783175937" sldId="863"/>
            <ac:picMk id="8194" creationId="{02D623B7-4985-8C4E-3454-D443A0A3D4A6}"/>
          </ac:picMkLst>
        </pc:picChg>
        <pc:picChg chg="add mod">
          <ac:chgData name="Nelson Roque" userId="4b35f09a-03fd-4994-908f-da3654c5fef1" providerId="ADAL" clId="{B28140AE-41E9-0F4B-9642-F6982FFD88B2}" dt="2022-06-22T16:44:07.709" v="2083" actId="1076"/>
          <ac:picMkLst>
            <pc:docMk/>
            <pc:sldMk cId="3783175937" sldId="863"/>
            <ac:picMk id="10242" creationId="{5D5C2EF3-90D4-A94C-6942-B785CDD86CC7}"/>
          </ac:picMkLst>
        </pc:picChg>
      </pc:sldChg>
      <pc:sldChg chg="addSp delSp modSp add mod">
        <pc:chgData name="Nelson Roque" userId="4b35f09a-03fd-4994-908f-da3654c5fef1" providerId="ADAL" clId="{B28140AE-41E9-0F4B-9642-F6982FFD88B2}" dt="2022-06-22T16:45:18.188" v="2137" actId="20577"/>
        <pc:sldMkLst>
          <pc:docMk/>
          <pc:sldMk cId="266640744" sldId="864"/>
        </pc:sldMkLst>
        <pc:spChg chg="mod">
          <ac:chgData name="Nelson Roque" userId="4b35f09a-03fd-4994-908f-da3654c5fef1" providerId="ADAL" clId="{B28140AE-41E9-0F4B-9642-F6982FFD88B2}" dt="2022-06-22T16:45:07.552" v="2131" actId="20577"/>
          <ac:spMkLst>
            <pc:docMk/>
            <pc:sldMk cId="266640744" sldId="864"/>
            <ac:spMk id="2" creationId="{D441C52F-4C34-B209-78A1-A7263621C3D6}"/>
          </ac:spMkLst>
        </pc:spChg>
        <pc:spChg chg="mod">
          <ac:chgData name="Nelson Roque" userId="4b35f09a-03fd-4994-908f-da3654c5fef1" providerId="ADAL" clId="{B28140AE-41E9-0F4B-9642-F6982FFD88B2}" dt="2022-06-22T16:45:18.188" v="2137" actId="20577"/>
          <ac:spMkLst>
            <pc:docMk/>
            <pc:sldMk cId="266640744" sldId="864"/>
            <ac:spMk id="3" creationId="{38BC8D51-774D-C347-BD96-F607688C6AC2}"/>
          </ac:spMkLst>
        </pc:spChg>
        <pc:picChg chg="del">
          <ac:chgData name="Nelson Roque" userId="4b35f09a-03fd-4994-908f-da3654c5fef1" providerId="ADAL" clId="{B28140AE-41E9-0F4B-9642-F6982FFD88B2}" dt="2022-06-22T16:44:18.636" v="2089" actId="478"/>
          <ac:picMkLst>
            <pc:docMk/>
            <pc:sldMk cId="266640744" sldId="864"/>
            <ac:picMk id="10242" creationId="{5D5C2EF3-90D4-A94C-6942-B785CDD86CC7}"/>
          </ac:picMkLst>
        </pc:picChg>
        <pc:picChg chg="add mod">
          <ac:chgData name="Nelson Roque" userId="4b35f09a-03fd-4994-908f-da3654c5fef1" providerId="ADAL" clId="{B28140AE-41E9-0F4B-9642-F6982FFD88B2}" dt="2022-06-22T16:45:06.846" v="2130" actId="1076"/>
          <ac:picMkLst>
            <pc:docMk/>
            <pc:sldMk cId="266640744" sldId="864"/>
            <ac:picMk id="12290" creationId="{7AA39E33-ADFB-4A8C-31CF-10D712A947F5}"/>
          </ac:picMkLst>
        </pc:picChg>
      </pc:sldChg>
      <pc:sldChg chg="modSp add mod">
        <pc:chgData name="Nelson Roque" userId="4b35f09a-03fd-4994-908f-da3654c5fef1" providerId="ADAL" clId="{B28140AE-41E9-0F4B-9642-F6982FFD88B2}" dt="2022-06-22T16:50:58.775" v="2319" actId="20577"/>
        <pc:sldMkLst>
          <pc:docMk/>
          <pc:sldMk cId="3582014830" sldId="865"/>
        </pc:sldMkLst>
        <pc:spChg chg="mod">
          <ac:chgData name="Nelson Roque" userId="4b35f09a-03fd-4994-908f-da3654c5fef1" providerId="ADAL" clId="{B28140AE-41E9-0F4B-9642-F6982FFD88B2}" dt="2022-06-22T16:50:58.775" v="2319" actId="20577"/>
          <ac:spMkLst>
            <pc:docMk/>
            <pc:sldMk cId="3582014830" sldId="865"/>
            <ac:spMk id="3" creationId="{071F915C-0A0A-9B22-7647-1D5961529D57}"/>
          </ac:spMkLst>
        </pc:spChg>
      </pc:sldChg>
      <pc:sldChg chg="add">
        <pc:chgData name="Nelson Roque" userId="4b35f09a-03fd-4994-908f-da3654c5fef1" providerId="ADAL" clId="{B28140AE-41E9-0F4B-9642-F6982FFD88B2}" dt="2022-06-22T16:57:20.301" v="2382" actId="2890"/>
        <pc:sldMkLst>
          <pc:docMk/>
          <pc:sldMk cId="2459204742" sldId="866"/>
        </pc:sldMkLst>
      </pc:sldChg>
    </pc:docChg>
  </pc:docChgLst>
  <pc:docChgLst>
    <pc:chgData name="Nelson Roque" userId="4b35f09a-03fd-4994-908f-da3654c5fef1" providerId="ADAL" clId="{7A9753DC-EB47-BC45-8009-6F4AE32DB5A2}"/>
    <pc:docChg chg="custSel modSld">
      <pc:chgData name="Nelson Roque" userId="4b35f09a-03fd-4994-908f-da3654c5fef1" providerId="ADAL" clId="{7A9753DC-EB47-BC45-8009-6F4AE32DB5A2}" dt="2022-06-20T13:10:04.507" v="79" actId="20577"/>
      <pc:docMkLst>
        <pc:docMk/>
      </pc:docMkLst>
      <pc:sldChg chg="modNotesTx">
        <pc:chgData name="Nelson Roque" userId="4b35f09a-03fd-4994-908f-da3654c5fef1" providerId="ADAL" clId="{7A9753DC-EB47-BC45-8009-6F4AE32DB5A2}" dt="2022-06-20T13:10:04.507" v="79" actId="20577"/>
        <pc:sldMkLst>
          <pc:docMk/>
          <pc:sldMk cId="2931147603" sldId="826"/>
        </pc:sldMkLst>
      </pc:sldChg>
    </pc:docChg>
  </pc:docChgLst>
  <pc:docChgLst>
    <pc:chgData name="Nelson Roque" userId="4b35f09a-03fd-4994-908f-da3654c5fef1" providerId="ADAL" clId="{22FA3088-5A21-194F-AF57-F9B1E3A20338}"/>
    <pc:docChg chg="undo custSel addSld delSld modSld sldOrd modSection">
      <pc:chgData name="Nelson Roque" userId="4b35f09a-03fd-4994-908f-da3654c5fef1" providerId="ADAL" clId="{22FA3088-5A21-194F-AF57-F9B1E3A20338}" dt="2022-06-23T23:50:28.498" v="2429" actId="20577"/>
      <pc:docMkLst>
        <pc:docMk/>
      </pc:docMkLst>
      <pc:sldChg chg="addSp delSp modSp mod setBg modNotesTx">
        <pc:chgData name="Nelson Roque" userId="4b35f09a-03fd-4994-908f-da3654c5fef1" providerId="ADAL" clId="{22FA3088-5A21-194F-AF57-F9B1E3A20338}" dt="2022-06-23T00:00:32.457" v="1785" actId="1076"/>
        <pc:sldMkLst>
          <pc:docMk/>
          <pc:sldMk cId="270760858" sldId="256"/>
        </pc:sldMkLst>
        <pc:spChg chg="mod">
          <ac:chgData name="Nelson Roque" userId="4b35f09a-03fd-4994-908f-da3654c5fef1" providerId="ADAL" clId="{22FA3088-5A21-194F-AF57-F9B1E3A20338}" dt="2022-06-23T00:00:32.457" v="1785" actId="1076"/>
          <ac:spMkLst>
            <pc:docMk/>
            <pc:sldMk cId="270760858" sldId="256"/>
            <ac:spMk id="2" creationId="{220B4849-48D2-634B-9536-112B75610849}"/>
          </ac:spMkLst>
        </pc:spChg>
        <pc:spChg chg="mod">
          <ac:chgData name="Nelson Roque" userId="4b35f09a-03fd-4994-908f-da3654c5fef1" providerId="ADAL" clId="{22FA3088-5A21-194F-AF57-F9B1E3A20338}" dt="2022-06-23T00:00:32.457" v="1785" actId="1076"/>
          <ac:spMkLst>
            <pc:docMk/>
            <pc:sldMk cId="270760858" sldId="256"/>
            <ac:spMk id="3" creationId="{E734698E-974D-7543-A510-2F4A5B306475}"/>
          </ac:spMkLst>
        </pc:spChg>
        <pc:spChg chg="mod">
          <ac:chgData name="Nelson Roque" userId="4b35f09a-03fd-4994-908f-da3654c5fef1" providerId="ADAL" clId="{22FA3088-5A21-194F-AF57-F9B1E3A20338}" dt="2022-06-22T23:19:17.081" v="447" actId="207"/>
          <ac:spMkLst>
            <pc:docMk/>
            <pc:sldMk cId="270760858" sldId="256"/>
            <ac:spMk id="4" creationId="{C58CC44E-FC98-9746-BD0A-C9A555C1F23D}"/>
          </ac:spMkLst>
        </pc:spChg>
        <pc:spChg chg="mod">
          <ac:chgData name="Nelson Roque" userId="4b35f09a-03fd-4994-908f-da3654c5fef1" providerId="ADAL" clId="{22FA3088-5A21-194F-AF57-F9B1E3A20338}" dt="2022-06-22T23:51:22.549" v="1768" actId="207"/>
          <ac:spMkLst>
            <pc:docMk/>
            <pc:sldMk cId="270760858" sldId="256"/>
            <ac:spMk id="5" creationId="{C909E088-B48A-5940-8AE5-496F08B7F0EE}"/>
          </ac:spMkLst>
        </pc:spChg>
        <pc:grpChg chg="mod">
          <ac:chgData name="Nelson Roque" userId="4b35f09a-03fd-4994-908f-da3654c5fef1" providerId="ADAL" clId="{22FA3088-5A21-194F-AF57-F9B1E3A20338}" dt="2022-06-22T23:51:35.348" v="1780" actId="1036"/>
          <ac:grpSpMkLst>
            <pc:docMk/>
            <pc:sldMk cId="270760858" sldId="256"/>
            <ac:grpSpMk id="8" creationId="{6B8B2838-98B7-E721-7146-1B531DAA6387}"/>
          </ac:grpSpMkLst>
        </pc:grpChg>
        <pc:grpChg chg="del">
          <ac:chgData name="Nelson Roque" userId="4b35f09a-03fd-4994-908f-da3654c5fef1" providerId="ADAL" clId="{22FA3088-5A21-194F-AF57-F9B1E3A20338}" dt="2022-06-22T23:51:29.154" v="1769" actId="478"/>
          <ac:grpSpMkLst>
            <pc:docMk/>
            <pc:sldMk cId="270760858" sldId="256"/>
            <ac:grpSpMk id="9" creationId="{77733B6C-16C0-B047-B134-90ED70187D52}"/>
          </ac:grpSpMkLst>
        </pc:grpChg>
        <pc:picChg chg="add del mod">
          <ac:chgData name="Nelson Roque" userId="4b35f09a-03fd-4994-908f-da3654c5fef1" providerId="ADAL" clId="{22FA3088-5A21-194F-AF57-F9B1E3A20338}" dt="2022-06-22T23:18:35.862" v="440" actId="478"/>
          <ac:picMkLst>
            <pc:docMk/>
            <pc:sldMk cId="270760858" sldId="256"/>
            <ac:picMk id="1026" creationId="{9B93A717-C09A-EA4B-9B0F-E197C6B161C7}"/>
          </ac:picMkLst>
        </pc:picChg>
        <pc:picChg chg="add mod">
          <ac:chgData name="Nelson Roque" userId="4b35f09a-03fd-4994-908f-da3654c5fef1" providerId="ADAL" clId="{22FA3088-5A21-194F-AF57-F9B1E3A20338}" dt="2022-06-22T23:18:41.508" v="443" actId="1076"/>
          <ac:picMkLst>
            <pc:docMk/>
            <pc:sldMk cId="270760858" sldId="256"/>
            <ac:picMk id="1028" creationId="{2FF17143-D330-0529-5AF3-7099A49B0D3E}"/>
          </ac:picMkLst>
        </pc:picChg>
      </pc:sldChg>
      <pc:sldChg chg="modSp mod">
        <pc:chgData name="Nelson Roque" userId="4b35f09a-03fd-4994-908f-da3654c5fef1" providerId="ADAL" clId="{22FA3088-5A21-194F-AF57-F9B1E3A20338}" dt="2022-06-23T00:01:02.894" v="1794" actId="207"/>
        <pc:sldMkLst>
          <pc:docMk/>
          <pc:sldMk cId="3451681258" sldId="790"/>
        </pc:sldMkLst>
        <pc:spChg chg="mod">
          <ac:chgData name="Nelson Roque" userId="4b35f09a-03fd-4994-908f-da3654c5fef1" providerId="ADAL" clId="{22FA3088-5A21-194F-AF57-F9B1E3A20338}" dt="2022-06-23T00:01:02.894" v="1794" actId="207"/>
          <ac:spMkLst>
            <pc:docMk/>
            <pc:sldMk cId="3451681258" sldId="790"/>
            <ac:spMk id="9" creationId="{5E16F297-EE57-804A-8457-F393A9CDED97}"/>
          </ac:spMkLst>
        </pc:spChg>
      </pc:sldChg>
      <pc:sldChg chg="modSp mod">
        <pc:chgData name="Nelson Roque" userId="4b35f09a-03fd-4994-908f-da3654c5fef1" providerId="ADAL" clId="{22FA3088-5A21-194F-AF57-F9B1E3A20338}" dt="2022-06-23T00:02:05.005" v="1890" actId="20577"/>
        <pc:sldMkLst>
          <pc:docMk/>
          <pc:sldMk cId="3999982251" sldId="813"/>
        </pc:sldMkLst>
        <pc:spChg chg="mod">
          <ac:chgData name="Nelson Roque" userId="4b35f09a-03fd-4994-908f-da3654c5fef1" providerId="ADAL" clId="{22FA3088-5A21-194F-AF57-F9B1E3A20338}" dt="2022-06-23T00:02:05.005" v="1890" actId="20577"/>
          <ac:spMkLst>
            <pc:docMk/>
            <pc:sldMk cId="3999982251" sldId="813"/>
            <ac:spMk id="2" creationId="{DBE102CF-B23E-4703-3158-4FEE704D35F6}"/>
          </ac:spMkLst>
        </pc:spChg>
      </pc:sldChg>
      <pc:sldChg chg="modSp mod">
        <pc:chgData name="Nelson Roque" userId="4b35f09a-03fd-4994-908f-da3654c5fef1" providerId="ADAL" clId="{22FA3088-5A21-194F-AF57-F9B1E3A20338}" dt="2022-06-22T23:19:53.704" v="459" actId="20577"/>
        <pc:sldMkLst>
          <pc:docMk/>
          <pc:sldMk cId="2697340879" sldId="844"/>
        </pc:sldMkLst>
        <pc:spChg chg="mod">
          <ac:chgData name="Nelson Roque" userId="4b35f09a-03fd-4994-908f-da3654c5fef1" providerId="ADAL" clId="{22FA3088-5A21-194F-AF57-F9B1E3A20338}" dt="2022-06-22T23:19:53.704" v="459" actId="20577"/>
          <ac:spMkLst>
            <pc:docMk/>
            <pc:sldMk cId="2697340879" sldId="844"/>
            <ac:spMk id="3" creationId="{5EE1F212-1E27-86F1-0D01-8A4DAB9714EC}"/>
          </ac:spMkLst>
        </pc:spChg>
      </pc:sldChg>
      <pc:sldChg chg="modSp mod">
        <pc:chgData name="Nelson Roque" userId="4b35f09a-03fd-4994-908f-da3654c5fef1" providerId="ADAL" clId="{22FA3088-5A21-194F-AF57-F9B1E3A20338}" dt="2022-06-23T00:02:01.356" v="1888" actId="20577"/>
        <pc:sldMkLst>
          <pc:docMk/>
          <pc:sldMk cId="3666609686" sldId="867"/>
        </pc:sldMkLst>
        <pc:spChg chg="mod">
          <ac:chgData name="Nelson Roque" userId="4b35f09a-03fd-4994-908f-da3654c5fef1" providerId="ADAL" clId="{22FA3088-5A21-194F-AF57-F9B1E3A20338}" dt="2022-06-23T00:02:01.356" v="1888" actId="20577"/>
          <ac:spMkLst>
            <pc:docMk/>
            <pc:sldMk cId="3666609686" sldId="867"/>
            <ac:spMk id="2" creationId="{DBE102CF-B23E-4703-3158-4FEE704D35F6}"/>
          </ac:spMkLst>
        </pc:spChg>
      </pc:sldChg>
      <pc:sldChg chg="modSp mod">
        <pc:chgData name="Nelson Roque" userId="4b35f09a-03fd-4994-908f-da3654c5fef1" providerId="ADAL" clId="{22FA3088-5A21-194F-AF57-F9B1E3A20338}" dt="2022-06-23T00:01:57.973" v="1886" actId="20577"/>
        <pc:sldMkLst>
          <pc:docMk/>
          <pc:sldMk cId="1457322313" sldId="869"/>
        </pc:sldMkLst>
        <pc:spChg chg="mod">
          <ac:chgData name="Nelson Roque" userId="4b35f09a-03fd-4994-908f-da3654c5fef1" providerId="ADAL" clId="{22FA3088-5A21-194F-AF57-F9B1E3A20338}" dt="2022-06-23T00:01:57.973" v="1886" actId="20577"/>
          <ac:spMkLst>
            <pc:docMk/>
            <pc:sldMk cId="1457322313" sldId="869"/>
            <ac:spMk id="2" creationId="{DBE102CF-B23E-4703-3158-4FEE704D35F6}"/>
          </ac:spMkLst>
        </pc:spChg>
      </pc:sldChg>
      <pc:sldChg chg="modSp mod">
        <pc:chgData name="Nelson Roque" userId="4b35f09a-03fd-4994-908f-da3654c5fef1" providerId="ADAL" clId="{22FA3088-5A21-194F-AF57-F9B1E3A20338}" dt="2022-06-23T00:01:55.360" v="1884" actId="20577"/>
        <pc:sldMkLst>
          <pc:docMk/>
          <pc:sldMk cId="3690578974" sldId="870"/>
        </pc:sldMkLst>
        <pc:spChg chg="mod">
          <ac:chgData name="Nelson Roque" userId="4b35f09a-03fd-4994-908f-da3654c5fef1" providerId="ADAL" clId="{22FA3088-5A21-194F-AF57-F9B1E3A20338}" dt="2022-06-23T00:01:55.360" v="1884" actId="20577"/>
          <ac:spMkLst>
            <pc:docMk/>
            <pc:sldMk cId="3690578974" sldId="870"/>
            <ac:spMk id="2" creationId="{DBE102CF-B23E-4703-3158-4FEE704D35F6}"/>
          </ac:spMkLst>
        </pc:spChg>
      </pc:sldChg>
      <pc:sldChg chg="modSp mod">
        <pc:chgData name="Nelson Roque" userId="4b35f09a-03fd-4994-908f-da3654c5fef1" providerId="ADAL" clId="{22FA3088-5A21-194F-AF57-F9B1E3A20338}" dt="2022-06-23T00:00:55.383" v="1792" actId="1076"/>
        <pc:sldMkLst>
          <pc:docMk/>
          <pc:sldMk cId="3702627497" sldId="871"/>
        </pc:sldMkLst>
        <pc:spChg chg="mod">
          <ac:chgData name="Nelson Roque" userId="4b35f09a-03fd-4994-908f-da3654c5fef1" providerId="ADAL" clId="{22FA3088-5A21-194F-AF57-F9B1E3A20338}" dt="2022-06-23T00:00:55.383" v="1792" actId="1076"/>
          <ac:spMkLst>
            <pc:docMk/>
            <pc:sldMk cId="3702627497" sldId="871"/>
            <ac:spMk id="9" creationId="{5E16F297-EE57-804A-8457-F393A9CDED97}"/>
          </ac:spMkLst>
        </pc:spChg>
      </pc:sldChg>
      <pc:sldChg chg="modSp mod">
        <pc:chgData name="Nelson Roque" userId="4b35f09a-03fd-4994-908f-da3654c5fef1" providerId="ADAL" clId="{22FA3088-5A21-194F-AF57-F9B1E3A20338}" dt="2022-06-23T23:50:28.498" v="2429" actId="20577"/>
        <pc:sldMkLst>
          <pc:docMk/>
          <pc:sldMk cId="3404531909" sldId="872"/>
        </pc:sldMkLst>
        <pc:spChg chg="mod">
          <ac:chgData name="Nelson Roque" userId="4b35f09a-03fd-4994-908f-da3654c5fef1" providerId="ADAL" clId="{22FA3088-5A21-194F-AF57-F9B1E3A20338}" dt="2022-06-23T23:50:28.498" v="2429" actId="20577"/>
          <ac:spMkLst>
            <pc:docMk/>
            <pc:sldMk cId="3404531909" sldId="872"/>
            <ac:spMk id="3" creationId="{08E0F28F-3F4D-15AE-BDF9-265DDCD18F53}"/>
          </ac:spMkLst>
        </pc:spChg>
      </pc:sldChg>
      <pc:sldChg chg="modSp mod">
        <pc:chgData name="Nelson Roque" userId="4b35f09a-03fd-4994-908f-da3654c5fef1" providerId="ADAL" clId="{22FA3088-5A21-194F-AF57-F9B1E3A20338}" dt="2022-06-22T23:11:14.544" v="4" actId="20577"/>
        <pc:sldMkLst>
          <pc:docMk/>
          <pc:sldMk cId="466189521" sldId="873"/>
        </pc:sldMkLst>
        <pc:spChg chg="mod">
          <ac:chgData name="Nelson Roque" userId="4b35f09a-03fd-4994-908f-da3654c5fef1" providerId="ADAL" clId="{22FA3088-5A21-194F-AF57-F9B1E3A20338}" dt="2022-06-22T23:11:14.544" v="4" actId="20577"/>
          <ac:spMkLst>
            <pc:docMk/>
            <pc:sldMk cId="466189521" sldId="873"/>
            <ac:spMk id="3" creationId="{B8A776CA-CBB3-C893-84AB-1294964BE299}"/>
          </ac:spMkLst>
        </pc:spChg>
      </pc:sldChg>
      <pc:sldChg chg="modSp mod">
        <pc:chgData name="Nelson Roque" userId="4b35f09a-03fd-4994-908f-da3654c5fef1" providerId="ADAL" clId="{22FA3088-5A21-194F-AF57-F9B1E3A20338}" dt="2022-06-22T23:14:27.862" v="404" actId="20577"/>
        <pc:sldMkLst>
          <pc:docMk/>
          <pc:sldMk cId="790265431" sldId="874"/>
        </pc:sldMkLst>
        <pc:spChg chg="mod">
          <ac:chgData name="Nelson Roque" userId="4b35f09a-03fd-4994-908f-da3654c5fef1" providerId="ADAL" clId="{22FA3088-5A21-194F-AF57-F9B1E3A20338}" dt="2022-06-22T23:14:27.862" v="404" actId="20577"/>
          <ac:spMkLst>
            <pc:docMk/>
            <pc:sldMk cId="790265431" sldId="874"/>
            <ac:spMk id="3" creationId="{5B8C89B0-5FF8-DDEE-EC67-48C77891FAD6}"/>
          </ac:spMkLst>
        </pc:spChg>
      </pc:sldChg>
      <pc:sldChg chg="addSp modSp mod">
        <pc:chgData name="Nelson Roque" userId="4b35f09a-03fd-4994-908f-da3654c5fef1" providerId="ADAL" clId="{22FA3088-5A21-194F-AF57-F9B1E3A20338}" dt="2022-06-22T23:50:27.071" v="1762" actId="1076"/>
        <pc:sldMkLst>
          <pc:docMk/>
          <pc:sldMk cId="499676397" sldId="875"/>
        </pc:sldMkLst>
        <pc:spChg chg="add mod">
          <ac:chgData name="Nelson Roque" userId="4b35f09a-03fd-4994-908f-da3654c5fef1" providerId="ADAL" clId="{22FA3088-5A21-194F-AF57-F9B1E3A20338}" dt="2022-06-22T23:50:27.071" v="1762" actId="1076"/>
          <ac:spMkLst>
            <pc:docMk/>
            <pc:sldMk cId="499676397" sldId="875"/>
            <ac:spMk id="5" creationId="{DFE2D2F1-1A0E-E594-E227-6DDCC492C6F7}"/>
          </ac:spMkLst>
        </pc:spChg>
        <pc:picChg chg="mod">
          <ac:chgData name="Nelson Roque" userId="4b35f09a-03fd-4994-908f-da3654c5fef1" providerId="ADAL" clId="{22FA3088-5A21-194F-AF57-F9B1E3A20338}" dt="2022-06-22T23:50:27.071" v="1762" actId="1076"/>
          <ac:picMkLst>
            <pc:docMk/>
            <pc:sldMk cId="499676397" sldId="875"/>
            <ac:picMk id="4" creationId="{C3AA594C-15FA-6B11-ABCA-DF3E30483C57}"/>
          </ac:picMkLst>
        </pc:picChg>
      </pc:sldChg>
      <pc:sldChg chg="addSp modSp mod">
        <pc:chgData name="Nelson Roque" userId="4b35f09a-03fd-4994-908f-da3654c5fef1" providerId="ADAL" clId="{22FA3088-5A21-194F-AF57-F9B1E3A20338}" dt="2022-06-22T23:50:41.589" v="1764" actId="1076"/>
        <pc:sldMkLst>
          <pc:docMk/>
          <pc:sldMk cId="1620064330" sldId="876"/>
        </pc:sldMkLst>
        <pc:spChg chg="add mod">
          <ac:chgData name="Nelson Roque" userId="4b35f09a-03fd-4994-908f-da3654c5fef1" providerId="ADAL" clId="{22FA3088-5A21-194F-AF57-F9B1E3A20338}" dt="2022-06-22T23:50:41.589" v="1764" actId="1076"/>
          <ac:spMkLst>
            <pc:docMk/>
            <pc:sldMk cId="1620064330" sldId="876"/>
            <ac:spMk id="3" creationId="{881F75DE-E4AC-EB62-5A3A-99C9D958634F}"/>
          </ac:spMkLst>
        </pc:spChg>
        <pc:picChg chg="mod">
          <ac:chgData name="Nelson Roque" userId="4b35f09a-03fd-4994-908f-da3654c5fef1" providerId="ADAL" clId="{22FA3088-5A21-194F-AF57-F9B1E3A20338}" dt="2022-06-22T23:50:37.892" v="1763" actId="1076"/>
          <ac:picMkLst>
            <pc:docMk/>
            <pc:sldMk cId="1620064330" sldId="876"/>
            <ac:picMk id="4098" creationId="{23EC1A28-5DC2-C882-F2BD-E55D0F0268B1}"/>
          </ac:picMkLst>
        </pc:picChg>
      </pc:sldChg>
      <pc:sldChg chg="modSp mod ord">
        <pc:chgData name="Nelson Roque" userId="4b35f09a-03fd-4994-908f-da3654c5fef1" providerId="ADAL" clId="{22FA3088-5A21-194F-AF57-F9B1E3A20338}" dt="2022-06-22T23:34:16.912" v="1376" actId="27636"/>
        <pc:sldMkLst>
          <pc:docMk/>
          <pc:sldMk cId="3917283152" sldId="877"/>
        </pc:sldMkLst>
        <pc:spChg chg="mod">
          <ac:chgData name="Nelson Roque" userId="4b35f09a-03fd-4994-908f-da3654c5fef1" providerId="ADAL" clId="{22FA3088-5A21-194F-AF57-F9B1E3A20338}" dt="2022-06-22T23:34:16.912" v="1376" actId="27636"/>
          <ac:spMkLst>
            <pc:docMk/>
            <pc:sldMk cId="3917283152" sldId="877"/>
            <ac:spMk id="3" creationId="{2C9AA60E-3C51-D47C-8776-BB2A8D0FA573}"/>
          </ac:spMkLst>
        </pc:spChg>
      </pc:sldChg>
      <pc:sldChg chg="modSp new mod ord modNotesTx">
        <pc:chgData name="Nelson Roque" userId="4b35f09a-03fd-4994-908f-da3654c5fef1" providerId="ADAL" clId="{22FA3088-5A21-194F-AF57-F9B1E3A20338}" dt="2022-06-22T23:32:25.290" v="1330" actId="20577"/>
        <pc:sldMkLst>
          <pc:docMk/>
          <pc:sldMk cId="2611435093" sldId="878"/>
        </pc:sldMkLst>
        <pc:spChg chg="mod">
          <ac:chgData name="Nelson Roque" userId="4b35f09a-03fd-4994-908f-da3654c5fef1" providerId="ADAL" clId="{22FA3088-5A21-194F-AF57-F9B1E3A20338}" dt="2022-06-22T23:25:24.406" v="998" actId="20577"/>
          <ac:spMkLst>
            <pc:docMk/>
            <pc:sldMk cId="2611435093" sldId="878"/>
            <ac:spMk id="2" creationId="{52A0506D-8B53-2082-86AA-8D247F9B1DA4}"/>
          </ac:spMkLst>
        </pc:spChg>
        <pc:spChg chg="mod">
          <ac:chgData name="Nelson Roque" userId="4b35f09a-03fd-4994-908f-da3654c5fef1" providerId="ADAL" clId="{22FA3088-5A21-194F-AF57-F9B1E3A20338}" dt="2022-06-22T23:32:11.010" v="1329"/>
          <ac:spMkLst>
            <pc:docMk/>
            <pc:sldMk cId="2611435093" sldId="878"/>
            <ac:spMk id="3" creationId="{061FA5EB-927C-0D82-CAA1-F74C8AE33A11}"/>
          </ac:spMkLst>
        </pc:spChg>
      </pc:sldChg>
      <pc:sldChg chg="addSp modSp add mod modNotesTx">
        <pc:chgData name="Nelson Roque" userId="4b35f09a-03fd-4994-908f-da3654c5fef1" providerId="ADAL" clId="{22FA3088-5A21-194F-AF57-F9B1E3A20338}" dt="2022-06-22T23:34:01.573" v="1371" actId="14100"/>
        <pc:sldMkLst>
          <pc:docMk/>
          <pc:sldMk cId="4001628751" sldId="879"/>
        </pc:sldMkLst>
        <pc:spChg chg="mod">
          <ac:chgData name="Nelson Roque" userId="4b35f09a-03fd-4994-908f-da3654c5fef1" providerId="ADAL" clId="{22FA3088-5A21-194F-AF57-F9B1E3A20338}" dt="2022-06-22T23:34:01.573" v="1371" actId="14100"/>
          <ac:spMkLst>
            <pc:docMk/>
            <pc:sldMk cId="4001628751" sldId="879"/>
            <ac:spMk id="3" creationId="{061FA5EB-927C-0D82-CAA1-F74C8AE33A11}"/>
          </ac:spMkLst>
        </pc:spChg>
        <pc:picChg chg="add mod">
          <ac:chgData name="Nelson Roque" userId="4b35f09a-03fd-4994-908f-da3654c5fef1" providerId="ADAL" clId="{22FA3088-5A21-194F-AF57-F9B1E3A20338}" dt="2022-06-22T23:33:41.763" v="1361" actId="1076"/>
          <ac:picMkLst>
            <pc:docMk/>
            <pc:sldMk cId="4001628751" sldId="879"/>
            <ac:picMk id="2050" creationId="{2F6E8AC9-40CE-368A-314A-C0259A0F7022}"/>
          </ac:picMkLst>
        </pc:picChg>
      </pc:sldChg>
      <pc:sldChg chg="modSp new mod ord modNotesTx">
        <pc:chgData name="Nelson Roque" userId="4b35f09a-03fd-4994-908f-da3654c5fef1" providerId="ADAL" clId="{22FA3088-5A21-194F-AF57-F9B1E3A20338}" dt="2022-06-23T00:31:28.340" v="2237" actId="20577"/>
        <pc:sldMkLst>
          <pc:docMk/>
          <pc:sldMk cId="2421191504" sldId="880"/>
        </pc:sldMkLst>
        <pc:spChg chg="mod">
          <ac:chgData name="Nelson Roque" userId="4b35f09a-03fd-4994-908f-da3654c5fef1" providerId="ADAL" clId="{22FA3088-5A21-194F-AF57-F9B1E3A20338}" dt="2022-06-22T23:34:46.936" v="1392" actId="20577"/>
          <ac:spMkLst>
            <pc:docMk/>
            <pc:sldMk cId="2421191504" sldId="880"/>
            <ac:spMk id="2" creationId="{7186162D-FF04-9F29-08DD-FEE8ACABB614}"/>
          </ac:spMkLst>
        </pc:spChg>
        <pc:spChg chg="mod">
          <ac:chgData name="Nelson Roque" userId="4b35f09a-03fd-4994-908f-da3654c5fef1" providerId="ADAL" clId="{22FA3088-5A21-194F-AF57-F9B1E3A20338}" dt="2022-06-23T00:30:58.756" v="2217" actId="27636"/>
          <ac:spMkLst>
            <pc:docMk/>
            <pc:sldMk cId="2421191504" sldId="880"/>
            <ac:spMk id="3" creationId="{164C2A2A-A919-2325-ABA2-9C945C6233AA}"/>
          </ac:spMkLst>
        </pc:spChg>
      </pc:sldChg>
      <pc:sldChg chg="addSp delSp modSp new mod">
        <pc:chgData name="Nelson Roque" userId="4b35f09a-03fd-4994-908f-da3654c5fef1" providerId="ADAL" clId="{22FA3088-5A21-194F-AF57-F9B1E3A20338}" dt="2022-06-22T23:51:07.487" v="1767" actId="6549"/>
        <pc:sldMkLst>
          <pc:docMk/>
          <pc:sldMk cId="2721649162" sldId="881"/>
        </pc:sldMkLst>
        <pc:spChg chg="mod">
          <ac:chgData name="Nelson Roque" userId="4b35f09a-03fd-4994-908f-da3654c5fef1" providerId="ADAL" clId="{22FA3088-5A21-194F-AF57-F9B1E3A20338}" dt="2022-06-22T23:42:34.091" v="1718" actId="20577"/>
          <ac:spMkLst>
            <pc:docMk/>
            <pc:sldMk cId="2721649162" sldId="881"/>
            <ac:spMk id="2" creationId="{CB3CE844-49D8-2AB7-3FC2-D738B71DEE52}"/>
          </ac:spMkLst>
        </pc:spChg>
        <pc:spChg chg="mod">
          <ac:chgData name="Nelson Roque" userId="4b35f09a-03fd-4994-908f-da3654c5fef1" providerId="ADAL" clId="{22FA3088-5A21-194F-AF57-F9B1E3A20338}" dt="2022-06-22T23:51:07.487" v="1767" actId="6549"/>
          <ac:spMkLst>
            <pc:docMk/>
            <pc:sldMk cId="2721649162" sldId="881"/>
            <ac:spMk id="3" creationId="{362E4779-D84E-11D9-0C07-7B32E6B0F166}"/>
          </ac:spMkLst>
        </pc:spChg>
        <pc:picChg chg="add del mod">
          <ac:chgData name="Nelson Roque" userId="4b35f09a-03fd-4994-908f-da3654c5fef1" providerId="ADAL" clId="{22FA3088-5A21-194F-AF57-F9B1E3A20338}" dt="2022-06-22T23:49:15.832" v="1730" actId="478"/>
          <ac:picMkLst>
            <pc:docMk/>
            <pc:sldMk cId="2721649162" sldId="881"/>
            <ac:picMk id="3074" creationId="{7CFA3151-EBEB-3532-A8C5-C1D6DE7AE6F9}"/>
          </ac:picMkLst>
        </pc:picChg>
        <pc:picChg chg="add mod">
          <ac:chgData name="Nelson Roque" userId="4b35f09a-03fd-4994-908f-da3654c5fef1" providerId="ADAL" clId="{22FA3088-5A21-194F-AF57-F9B1E3A20338}" dt="2022-06-22T23:49:39.127" v="1738" actId="1076"/>
          <ac:picMkLst>
            <pc:docMk/>
            <pc:sldMk cId="2721649162" sldId="881"/>
            <ac:picMk id="3076" creationId="{F5EB423A-42BD-8F44-B371-D31BFF39A0E8}"/>
          </ac:picMkLst>
        </pc:picChg>
      </pc:sldChg>
      <pc:sldChg chg="modSp new mod">
        <pc:chgData name="Nelson Roque" userId="4b35f09a-03fd-4994-908f-da3654c5fef1" providerId="ADAL" clId="{22FA3088-5A21-194F-AF57-F9B1E3A20338}" dt="2022-06-23T00:01:41.074" v="1882" actId="20577"/>
        <pc:sldMkLst>
          <pc:docMk/>
          <pc:sldMk cId="1119516286" sldId="882"/>
        </pc:sldMkLst>
        <pc:spChg chg="mod">
          <ac:chgData name="Nelson Roque" userId="4b35f09a-03fd-4994-908f-da3654c5fef1" providerId="ADAL" clId="{22FA3088-5A21-194F-AF57-F9B1E3A20338}" dt="2022-06-23T00:01:26.738" v="1823" actId="20577"/>
          <ac:spMkLst>
            <pc:docMk/>
            <pc:sldMk cId="1119516286" sldId="882"/>
            <ac:spMk id="2" creationId="{4AD45A42-9137-4EBA-3020-66ABB176AEA2}"/>
          </ac:spMkLst>
        </pc:spChg>
        <pc:spChg chg="mod">
          <ac:chgData name="Nelson Roque" userId="4b35f09a-03fd-4994-908f-da3654c5fef1" providerId="ADAL" clId="{22FA3088-5A21-194F-AF57-F9B1E3A20338}" dt="2022-06-23T00:01:41.074" v="1882" actId="20577"/>
          <ac:spMkLst>
            <pc:docMk/>
            <pc:sldMk cId="1119516286" sldId="882"/>
            <ac:spMk id="3" creationId="{E2A72148-B005-70DA-796B-273A6AC4694E}"/>
          </ac:spMkLst>
        </pc:spChg>
      </pc:sldChg>
      <pc:sldChg chg="addSp delSp modSp new mod">
        <pc:chgData name="Nelson Roque" userId="4b35f09a-03fd-4994-908f-da3654c5fef1" providerId="ADAL" clId="{22FA3088-5A21-194F-AF57-F9B1E3A20338}" dt="2022-06-23T00:02:55.758" v="1923" actId="20577"/>
        <pc:sldMkLst>
          <pc:docMk/>
          <pc:sldMk cId="1767723761" sldId="883"/>
        </pc:sldMkLst>
        <pc:spChg chg="mod">
          <ac:chgData name="Nelson Roque" userId="4b35f09a-03fd-4994-908f-da3654c5fef1" providerId="ADAL" clId="{22FA3088-5A21-194F-AF57-F9B1E3A20338}" dt="2022-06-23T00:02:55.758" v="1923" actId="20577"/>
          <ac:spMkLst>
            <pc:docMk/>
            <pc:sldMk cId="1767723761" sldId="883"/>
            <ac:spMk id="2" creationId="{5ACA57F5-3A5F-B854-3C4B-0EAEF40737C4}"/>
          </ac:spMkLst>
        </pc:spChg>
        <pc:spChg chg="del">
          <ac:chgData name="Nelson Roque" userId="4b35f09a-03fd-4994-908f-da3654c5fef1" providerId="ADAL" clId="{22FA3088-5A21-194F-AF57-F9B1E3A20338}" dt="2022-06-23T00:02:41.937" v="1892"/>
          <ac:spMkLst>
            <pc:docMk/>
            <pc:sldMk cId="1767723761" sldId="883"/>
            <ac:spMk id="3" creationId="{8E4E3BE3-E32A-1700-FDDD-8FF58859A39A}"/>
          </ac:spMkLst>
        </pc:spChg>
        <pc:picChg chg="add mod">
          <ac:chgData name="Nelson Roque" userId="4b35f09a-03fd-4994-908f-da3654c5fef1" providerId="ADAL" clId="{22FA3088-5A21-194F-AF57-F9B1E3A20338}" dt="2022-06-23T00:02:41.937" v="1892"/>
          <ac:picMkLst>
            <pc:docMk/>
            <pc:sldMk cId="1767723761" sldId="883"/>
            <ac:picMk id="5" creationId="{2592BA35-43B3-4501-D7F8-418D20782954}"/>
          </ac:picMkLst>
        </pc:picChg>
      </pc:sldChg>
      <pc:sldChg chg="addSp delSp modSp new mod modAnim">
        <pc:chgData name="Nelson Roque" userId="4b35f09a-03fd-4994-908f-da3654c5fef1" providerId="ADAL" clId="{22FA3088-5A21-194F-AF57-F9B1E3A20338}" dt="2022-06-23T00:12:55.206" v="1976"/>
        <pc:sldMkLst>
          <pc:docMk/>
          <pc:sldMk cId="2198181649" sldId="884"/>
        </pc:sldMkLst>
        <pc:spChg chg="mod">
          <ac:chgData name="Nelson Roque" userId="4b35f09a-03fd-4994-908f-da3654c5fef1" providerId="ADAL" clId="{22FA3088-5A21-194F-AF57-F9B1E3A20338}" dt="2022-06-23T00:12:46.574" v="1974" actId="20577"/>
          <ac:spMkLst>
            <pc:docMk/>
            <pc:sldMk cId="2198181649" sldId="884"/>
            <ac:spMk id="2" creationId="{A1749F33-0E24-BB74-25F4-3C469DC1F72A}"/>
          </ac:spMkLst>
        </pc:spChg>
        <pc:spChg chg="del">
          <ac:chgData name="Nelson Roque" userId="4b35f09a-03fd-4994-908f-da3654c5fef1" providerId="ADAL" clId="{22FA3088-5A21-194F-AF57-F9B1E3A20338}" dt="2022-06-23T00:12:48.158" v="1975"/>
          <ac:spMkLst>
            <pc:docMk/>
            <pc:sldMk cId="2198181649" sldId="884"/>
            <ac:spMk id="3" creationId="{CAF81C91-3E66-2BE9-8CC4-5120FB2F3431}"/>
          </ac:spMkLst>
        </pc:spChg>
        <pc:picChg chg="add mod">
          <ac:chgData name="Nelson Roque" userId="4b35f09a-03fd-4994-908f-da3654c5fef1" providerId="ADAL" clId="{22FA3088-5A21-194F-AF57-F9B1E3A20338}" dt="2022-06-23T00:12:48.158" v="1975"/>
          <ac:picMkLst>
            <pc:docMk/>
            <pc:sldMk cId="2198181649" sldId="884"/>
            <ac:picMk id="1026" creationId="{FFE1251B-251D-10EF-03C2-97EF800D1453}"/>
          </ac:picMkLst>
        </pc:picChg>
      </pc:sldChg>
      <pc:sldChg chg="modSp add del mod">
        <pc:chgData name="Nelson Roque" userId="4b35f09a-03fd-4994-908f-da3654c5fef1" providerId="ADAL" clId="{22FA3088-5A21-194F-AF57-F9B1E3A20338}" dt="2022-06-23T00:31:36.952" v="2238" actId="2696"/>
        <pc:sldMkLst>
          <pc:docMk/>
          <pc:sldMk cId="1570251399" sldId="885"/>
        </pc:sldMkLst>
        <pc:spChg chg="mod">
          <ac:chgData name="Nelson Roque" userId="4b35f09a-03fd-4994-908f-da3654c5fef1" providerId="ADAL" clId="{22FA3088-5A21-194F-AF57-F9B1E3A20338}" dt="2022-06-23T00:19:30.312" v="2014" actId="20577"/>
          <ac:spMkLst>
            <pc:docMk/>
            <pc:sldMk cId="1570251399" sldId="885"/>
            <ac:spMk id="2" creationId="{7186162D-FF04-9F29-08DD-FEE8ACABB614}"/>
          </ac:spMkLst>
        </pc:spChg>
        <pc:spChg chg="mod">
          <ac:chgData name="Nelson Roque" userId="4b35f09a-03fd-4994-908f-da3654c5fef1" providerId="ADAL" clId="{22FA3088-5A21-194F-AF57-F9B1E3A20338}" dt="2022-06-23T00:30:45.236" v="2192" actId="21"/>
          <ac:spMkLst>
            <pc:docMk/>
            <pc:sldMk cId="1570251399" sldId="885"/>
            <ac:spMk id="3" creationId="{164C2A2A-A919-2325-ABA2-9C945C6233AA}"/>
          </ac:spMkLst>
        </pc:spChg>
      </pc:sldChg>
      <pc:sldChg chg="addSp new modNotesTx">
        <pc:chgData name="Nelson Roque" userId="4b35f09a-03fd-4994-908f-da3654c5fef1" providerId="ADAL" clId="{22FA3088-5A21-194F-AF57-F9B1E3A20338}" dt="2022-06-23T00:37:25.114" v="2245" actId="20577"/>
        <pc:sldMkLst>
          <pc:docMk/>
          <pc:sldMk cId="3718550475" sldId="885"/>
        </pc:sldMkLst>
        <pc:picChg chg="add">
          <ac:chgData name="Nelson Roque" userId="4b35f09a-03fd-4994-908f-da3654c5fef1" providerId="ADAL" clId="{22FA3088-5A21-194F-AF57-F9B1E3A20338}" dt="2022-06-23T00:37:09.086" v="2240"/>
          <ac:picMkLst>
            <pc:docMk/>
            <pc:sldMk cId="3718550475" sldId="885"/>
            <ac:picMk id="2050" creationId="{0D3D7B3C-13F8-4AF7-5F66-855559F1CB54}"/>
          </ac:picMkLst>
        </pc:picChg>
      </pc:sldChg>
      <pc:sldChg chg="addSp modSp new mod">
        <pc:chgData name="Nelson Roque" userId="4b35f09a-03fd-4994-908f-da3654c5fef1" providerId="ADAL" clId="{22FA3088-5A21-194F-AF57-F9B1E3A20338}" dt="2022-06-23T03:09:33.825" v="2299" actId="27636"/>
        <pc:sldMkLst>
          <pc:docMk/>
          <pc:sldMk cId="2250188137" sldId="886"/>
        </pc:sldMkLst>
        <pc:spChg chg="mod">
          <ac:chgData name="Nelson Roque" userId="4b35f09a-03fd-4994-908f-da3654c5fef1" providerId="ADAL" clId="{22FA3088-5A21-194F-AF57-F9B1E3A20338}" dt="2022-06-23T03:00:31.805" v="2262" actId="20577"/>
          <ac:spMkLst>
            <pc:docMk/>
            <pc:sldMk cId="2250188137" sldId="886"/>
            <ac:spMk id="2" creationId="{F81EF575-0D9C-049D-64B7-A62E138F934E}"/>
          </ac:spMkLst>
        </pc:spChg>
        <pc:spChg chg="mod">
          <ac:chgData name="Nelson Roque" userId="4b35f09a-03fd-4994-908f-da3654c5fef1" providerId="ADAL" clId="{22FA3088-5A21-194F-AF57-F9B1E3A20338}" dt="2022-06-23T03:09:33.825" v="2299" actId="27636"/>
          <ac:spMkLst>
            <pc:docMk/>
            <pc:sldMk cId="2250188137" sldId="886"/>
            <ac:spMk id="3" creationId="{90838C78-30A2-4E58-7AD5-18790E156071}"/>
          </ac:spMkLst>
        </pc:spChg>
        <pc:spChg chg="add mod">
          <ac:chgData name="Nelson Roque" userId="4b35f09a-03fd-4994-908f-da3654c5fef1" providerId="ADAL" clId="{22FA3088-5A21-194F-AF57-F9B1E3A20338}" dt="2022-06-23T03:00:09.094" v="2258" actId="20577"/>
          <ac:spMkLst>
            <pc:docMk/>
            <pc:sldMk cId="2250188137" sldId="886"/>
            <ac:spMk id="5" creationId="{2924F278-88EA-2FE5-9789-CB7808FCBE09}"/>
          </ac:spMkLst>
        </pc:spChg>
      </pc:sldChg>
      <pc:sldChg chg="modSp new mod">
        <pc:chgData name="Nelson Roque" userId="4b35f09a-03fd-4994-908f-da3654c5fef1" providerId="ADAL" clId="{22FA3088-5A21-194F-AF57-F9B1E3A20338}" dt="2022-06-23T03:14:16.181" v="2392" actId="20577"/>
        <pc:sldMkLst>
          <pc:docMk/>
          <pc:sldMk cId="613672187" sldId="887"/>
        </pc:sldMkLst>
        <pc:spChg chg="mod">
          <ac:chgData name="Nelson Roque" userId="4b35f09a-03fd-4994-908f-da3654c5fef1" providerId="ADAL" clId="{22FA3088-5A21-194F-AF57-F9B1E3A20338}" dt="2022-06-23T03:14:16.181" v="2392" actId="20577"/>
          <ac:spMkLst>
            <pc:docMk/>
            <pc:sldMk cId="613672187" sldId="887"/>
            <ac:spMk id="2" creationId="{24AABFDD-2FB4-1420-8BC6-80195D8CA475}"/>
          </ac:spMkLst>
        </pc:spChg>
        <pc:spChg chg="mod">
          <ac:chgData name="Nelson Roque" userId="4b35f09a-03fd-4994-908f-da3654c5fef1" providerId="ADAL" clId="{22FA3088-5A21-194F-AF57-F9B1E3A20338}" dt="2022-06-23T03:14:04.930" v="2382" actId="20577"/>
          <ac:spMkLst>
            <pc:docMk/>
            <pc:sldMk cId="613672187" sldId="887"/>
            <ac:spMk id="3" creationId="{2FF0B348-9D7E-2DC0-9107-EE6DA610A2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7/11/22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
            </a:r>
            <a:r>
              <a:rPr lang="en-US" sz="1200" b="0" i="1" kern="1200" dirty="0">
                <a:solidFill>
                  <a:schemeClr val="tx1"/>
                </a:solidFill>
                <a:effectLst/>
                <a:latin typeface="+mn-lt"/>
                <a:ea typeface="+mn-ea"/>
                <a:cs typeface="+mn-cs"/>
              </a:rPr>
              <a:t>https://</a:t>
            </a:r>
            <a:r>
              <a:rPr lang="en-US" sz="1200" b="0" i="1" kern="1200" dirty="0" err="1">
                <a:solidFill>
                  <a:schemeClr val="tx1"/>
                </a:solidFill>
                <a:effectLst/>
                <a:latin typeface="+mn-lt"/>
                <a:ea typeface="+mn-ea"/>
                <a:cs typeface="+mn-cs"/>
              </a:rPr>
              <a:t>news.miami.edu</a:t>
            </a:r>
            <a:r>
              <a:rPr lang="en-US" sz="1200" b="0" i="1" kern="1200" dirty="0">
                <a:solidFill>
                  <a:schemeClr val="tx1"/>
                </a:solidFill>
                <a:effectLst/>
                <a:latin typeface="+mn-lt"/>
                <a:ea typeface="+mn-ea"/>
                <a:cs typeface="+mn-cs"/>
              </a:rPr>
              <a:t>/stories/2020/09/pandemic-popularizes-a-plethora-of-words,-</a:t>
            </a:r>
            <a:r>
              <a:rPr lang="en-US" sz="1200" b="0" i="1" kern="1200" dirty="0" err="1">
                <a:solidFill>
                  <a:schemeClr val="tx1"/>
                </a:solidFill>
                <a:effectLst/>
                <a:latin typeface="+mn-lt"/>
                <a:ea typeface="+mn-ea"/>
                <a:cs typeface="+mn-cs"/>
              </a:rPr>
              <a:t>phrases.html</a:t>
            </a:r>
            <a:r>
              <a:rPr lang="en-US" sz="1200" b="0" i="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www.flickr.com</a:t>
            </a:r>
            <a:r>
              <a:rPr lang="en-US" dirty="0"/>
              <a:t>/photos/182229932@N07/48189906827</a:t>
            </a:r>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snipcart.com</a:t>
            </a:r>
            <a:r>
              <a:rPr lang="en-US" dirty="0"/>
              <a:t>/blog/integrating-</a:t>
            </a:r>
            <a:r>
              <a:rPr lang="en-US" dirty="0" err="1"/>
              <a:t>apis</a:t>
            </a:r>
            <a:r>
              <a:rPr lang="en-US" dirty="0"/>
              <a:t>-introduction </a:t>
            </a:r>
          </a:p>
        </p:txBody>
      </p:sp>
      <p:sp>
        <p:nvSpPr>
          <p:cNvPr id="4" name="Slide Number Placeholder 3"/>
          <p:cNvSpPr>
            <a:spLocks noGrp="1"/>
          </p:cNvSpPr>
          <p:nvPr>
            <p:ph type="sldNum" sz="quarter" idx="5"/>
          </p:nvPr>
        </p:nvSpPr>
        <p:spPr/>
        <p:txBody>
          <a:bodyPr/>
          <a:lstStyle/>
          <a:p>
            <a:fld id="{F4390BA5-5D47-C842-959B-D30D0B1E247D}" type="slidenum">
              <a:rPr lang="en-US" smtClean="0"/>
              <a:t>20</a:t>
            </a:fld>
            <a:endParaRPr lang="en-US"/>
          </a:p>
        </p:txBody>
      </p:sp>
    </p:spTree>
    <p:extLst>
      <p:ext uri="{BB962C8B-B14F-4D97-AF65-F5344CB8AC3E}">
        <p14:creationId xmlns:p14="http://schemas.microsoft.com/office/powerpoint/2010/main" val="158204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23</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en.wikipedia.org</a:t>
            </a:r>
            <a:r>
              <a:rPr lang="en-US" dirty="0"/>
              <a:t>/wiki/Siri</a:t>
            </a:r>
          </a:p>
          <a:p>
            <a:r>
              <a:rPr lang="en-US" dirty="0"/>
              <a:t>https://</a:t>
            </a:r>
            <a:r>
              <a:rPr lang="en-US" dirty="0" err="1"/>
              <a:t>www.ibm.com</a:t>
            </a:r>
            <a:r>
              <a:rPr lang="en-US" dirty="0"/>
              <a:t>/cloud/learn/natural-language-processing</a:t>
            </a:r>
          </a:p>
          <a:p>
            <a:r>
              <a:rPr lang="en-US" dirty="0"/>
              <a:t>https://</a:t>
            </a:r>
            <a:r>
              <a:rPr lang="en-US" dirty="0" err="1"/>
              <a:t>www.ibm.com</a:t>
            </a:r>
            <a:r>
              <a:rPr lang="en-US" dirty="0"/>
              <a:t>/blogs/</a:t>
            </a:r>
            <a:r>
              <a:rPr lang="en-US" dirty="0" err="1"/>
              <a:t>watson</a:t>
            </a:r>
            <a:r>
              <a:rPr lang="en-US" dirty="0"/>
              <a:t>/2020/11/nlp-vs-nlu-vs-nlg-the-differences-between-three-natural-language-processing-concepts/</a:t>
            </a:r>
          </a:p>
        </p:txBody>
      </p:sp>
      <p:sp>
        <p:nvSpPr>
          <p:cNvPr id="4" name="Slide Number Placeholder 3"/>
          <p:cNvSpPr>
            <a:spLocks noGrp="1"/>
          </p:cNvSpPr>
          <p:nvPr>
            <p:ph type="sldNum" sz="quarter" idx="5"/>
          </p:nvPr>
        </p:nvSpPr>
        <p:spPr/>
        <p:txBody>
          <a:bodyPr/>
          <a:lstStyle/>
          <a:p>
            <a:fld id="{F4390BA5-5D47-C842-959B-D30D0B1E247D}" type="slidenum">
              <a:rPr lang="en-US" smtClean="0"/>
              <a:t>3</a:t>
            </a:fld>
            <a:endParaRPr lang="en-US"/>
          </a:p>
        </p:txBody>
      </p:sp>
    </p:spTree>
    <p:extLst>
      <p:ext uri="{BB962C8B-B14F-4D97-AF65-F5344CB8AC3E}">
        <p14:creationId xmlns:p14="http://schemas.microsoft.com/office/powerpoint/2010/main" val="362480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www.ibm.com</a:t>
            </a:r>
            <a:r>
              <a:rPr lang="en-US" dirty="0"/>
              <a:t>/cloud/learn/natural-language-processing</a:t>
            </a:r>
          </a:p>
          <a:p>
            <a:r>
              <a:rPr lang="en-US" dirty="0"/>
              <a:t>https://</a:t>
            </a:r>
            <a:r>
              <a:rPr lang="en-US" dirty="0" err="1"/>
              <a:t>www.ibm.com</a:t>
            </a:r>
            <a:r>
              <a:rPr lang="en-US" dirty="0"/>
              <a:t>/blogs/</a:t>
            </a:r>
            <a:r>
              <a:rPr lang="en-US" dirty="0" err="1"/>
              <a:t>watson</a:t>
            </a:r>
            <a:r>
              <a:rPr lang="en-US" dirty="0"/>
              <a:t>/2020/11/nlp-vs-nlu-vs-nlg-the-differences-between-three-natural-language-processing-concepts/</a:t>
            </a:r>
          </a:p>
        </p:txBody>
      </p:sp>
      <p:sp>
        <p:nvSpPr>
          <p:cNvPr id="4" name="Slide Number Placeholder 3"/>
          <p:cNvSpPr>
            <a:spLocks noGrp="1"/>
          </p:cNvSpPr>
          <p:nvPr>
            <p:ph type="sldNum" sz="quarter" idx="5"/>
          </p:nvPr>
        </p:nvSpPr>
        <p:spPr/>
        <p:txBody>
          <a:bodyPr/>
          <a:lstStyle/>
          <a:p>
            <a:fld id="{F4390BA5-5D47-C842-959B-D30D0B1E247D}" type="slidenum">
              <a:rPr lang="en-US" smtClean="0"/>
              <a:t>4</a:t>
            </a:fld>
            <a:endParaRPr lang="en-US"/>
          </a:p>
        </p:txBody>
      </p:sp>
    </p:spTree>
    <p:extLst>
      <p:ext uri="{BB962C8B-B14F-4D97-AF65-F5344CB8AC3E}">
        <p14:creationId xmlns:p14="http://schemas.microsoft.com/office/powerpoint/2010/main" val="77188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Speech recognition</a:t>
            </a:r>
            <a:r>
              <a:rPr lang="en-US" sz="1200" b="0" i="0" kern="1200" dirty="0">
                <a:solidFill>
                  <a:schemeClr val="tx1"/>
                </a:solidFill>
                <a:effectLst/>
                <a:latin typeface="+mn-lt"/>
                <a:ea typeface="+mn-ea"/>
                <a:cs typeface="+mn-cs"/>
              </a:rPr>
              <a:t>, also called speech-to-text, is the task of reliably converting voice data into text data. Speech recognition is required for any application that follows voice commands or answers spoken questions. What makes speech recognition especially challenging is the way people talk—quickly, slurring words together, with varying emphasis and intonation, in different accents, and often using incorrect grammar.</a:t>
            </a:r>
          </a:p>
          <a:p>
            <a:pPr fontAlgn="base"/>
            <a:r>
              <a:rPr lang="en-US" sz="1200" b="1" i="0" kern="1200" dirty="0">
                <a:solidFill>
                  <a:schemeClr val="tx1"/>
                </a:solidFill>
                <a:effectLst/>
                <a:latin typeface="+mn-lt"/>
                <a:ea typeface="+mn-ea"/>
                <a:cs typeface="+mn-cs"/>
              </a:rPr>
              <a:t>Part of speech tagging</a:t>
            </a:r>
            <a:r>
              <a:rPr lang="en-US" sz="1200" b="0" i="0" kern="1200" dirty="0">
                <a:solidFill>
                  <a:schemeClr val="tx1"/>
                </a:solidFill>
                <a:effectLst/>
                <a:latin typeface="+mn-lt"/>
                <a:ea typeface="+mn-ea"/>
                <a:cs typeface="+mn-cs"/>
              </a:rPr>
              <a:t>, also called grammatical tagging, is the process of determining the part of speech of a particular word or piece of text based on its use and context. Part of speech identifies ‘make’ as a verb in ‘I can make a paper plane,’ and as a noun in ‘What make of car do you own?’</a:t>
            </a:r>
          </a:p>
          <a:p>
            <a:pPr fontAlgn="base"/>
            <a:r>
              <a:rPr lang="en-US" sz="1200" b="1" i="0" kern="1200" dirty="0">
                <a:solidFill>
                  <a:schemeClr val="tx1"/>
                </a:solidFill>
                <a:effectLst/>
                <a:latin typeface="+mn-lt"/>
                <a:ea typeface="+mn-ea"/>
                <a:cs typeface="+mn-cs"/>
              </a:rPr>
              <a:t>Word sense disambiguation</a:t>
            </a:r>
            <a:r>
              <a:rPr lang="en-US" sz="1200" b="0" i="0" kern="1200" dirty="0">
                <a:solidFill>
                  <a:schemeClr val="tx1"/>
                </a:solidFill>
                <a:effectLst/>
                <a:latin typeface="+mn-lt"/>
                <a:ea typeface="+mn-ea"/>
                <a:cs typeface="+mn-cs"/>
              </a:rPr>
              <a:t> is the selection of the meaning of a word with multiple meanings  through a process of semantic analysis that determine the word that makes the most sense in the given context. For example, word sense disambiguation helps distinguish the meaning of the verb 'make' in ‘make the grade’ (achieve) vs. ‘make a bet’ (place).</a:t>
            </a:r>
          </a:p>
          <a:p>
            <a:pPr fontAlgn="base"/>
            <a:r>
              <a:rPr lang="en-US" sz="1200" b="1" i="0" kern="1200" dirty="0">
                <a:solidFill>
                  <a:schemeClr val="tx1"/>
                </a:solidFill>
                <a:effectLst/>
                <a:latin typeface="+mn-lt"/>
                <a:ea typeface="+mn-ea"/>
                <a:cs typeface="+mn-cs"/>
              </a:rPr>
              <a:t>Named entity recognition, </a:t>
            </a:r>
            <a:r>
              <a:rPr lang="en-US" sz="1200" b="0" i="0" kern="1200" dirty="0">
                <a:solidFill>
                  <a:schemeClr val="tx1"/>
                </a:solidFill>
                <a:effectLst/>
                <a:latin typeface="+mn-lt"/>
                <a:ea typeface="+mn-ea"/>
                <a:cs typeface="+mn-cs"/>
              </a:rPr>
              <a:t>or NEM, identifies words or phrases as useful entities. NEM identifies ‘Kentucky’ as a location or ‘Fred’ as a man's name.</a:t>
            </a:r>
          </a:p>
          <a:p>
            <a:pPr fontAlgn="base"/>
            <a:r>
              <a:rPr lang="en-US" sz="1200" b="1" i="0" kern="1200" dirty="0">
                <a:solidFill>
                  <a:schemeClr val="tx1"/>
                </a:solidFill>
                <a:effectLst/>
                <a:latin typeface="+mn-lt"/>
                <a:ea typeface="+mn-ea"/>
                <a:cs typeface="+mn-cs"/>
              </a:rPr>
              <a:t>Co-reference resolution</a:t>
            </a:r>
            <a:r>
              <a:rPr lang="en-US" sz="1200" b="0" i="0" kern="1200" dirty="0">
                <a:solidFill>
                  <a:schemeClr val="tx1"/>
                </a:solidFill>
                <a:effectLst/>
                <a:latin typeface="+mn-lt"/>
                <a:ea typeface="+mn-ea"/>
                <a:cs typeface="+mn-cs"/>
              </a:rPr>
              <a:t> is the task of identifying if and when two words refer to the same entity. The most common example is determining the person or object to which a certain pronoun refers (e.g., ‘she’ = ‘Mary’),  but it can also involve identifying a metaphor or an idiom in the text  (e.g., an instance in which 'bear' isn't an animal but a large hairy person).</a:t>
            </a:r>
          </a:p>
          <a:p>
            <a:pPr fontAlgn="base"/>
            <a:r>
              <a:rPr lang="en-US" sz="1200" b="1" i="0" kern="1200" dirty="0">
                <a:solidFill>
                  <a:schemeClr val="tx1"/>
                </a:solidFill>
                <a:effectLst/>
                <a:latin typeface="+mn-lt"/>
                <a:ea typeface="+mn-ea"/>
                <a:cs typeface="+mn-cs"/>
              </a:rPr>
              <a:t>Sentiment analysis </a:t>
            </a:r>
            <a:r>
              <a:rPr lang="en-US" sz="1200" b="0" i="0" kern="1200" dirty="0">
                <a:solidFill>
                  <a:schemeClr val="tx1"/>
                </a:solidFill>
                <a:effectLst/>
                <a:latin typeface="+mn-lt"/>
                <a:ea typeface="+mn-ea"/>
                <a:cs typeface="+mn-cs"/>
              </a:rPr>
              <a:t>attempts to extract subjective qualities—attitudes, emotions, sarcasm, confusion, suspicion—from text.</a:t>
            </a:r>
          </a:p>
          <a:p>
            <a:pPr fontAlgn="base"/>
            <a:r>
              <a:rPr lang="en-US" sz="1200" b="1" i="0" kern="1200" dirty="0">
                <a:solidFill>
                  <a:schemeClr val="tx1"/>
                </a:solidFill>
                <a:effectLst/>
                <a:latin typeface="+mn-lt"/>
                <a:ea typeface="+mn-ea"/>
                <a:cs typeface="+mn-cs"/>
              </a:rPr>
              <a:t>Natural language </a:t>
            </a:r>
            <a:r>
              <a:rPr lang="en-US" sz="1200" b="1" i="0" kern="1200" dirty="0" err="1">
                <a:solidFill>
                  <a:schemeClr val="tx1"/>
                </a:solidFill>
                <a:effectLst/>
                <a:latin typeface="+mn-lt"/>
                <a:ea typeface="+mn-ea"/>
                <a:cs typeface="+mn-cs"/>
              </a:rPr>
              <a:t>generatio</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a:t>
            </a:fld>
            <a:endParaRPr lang="en-US"/>
          </a:p>
        </p:txBody>
      </p:sp>
    </p:spTree>
    <p:extLst>
      <p:ext uri="{BB962C8B-B14F-4D97-AF65-F5344CB8AC3E}">
        <p14:creationId xmlns:p14="http://schemas.microsoft.com/office/powerpoint/2010/main" val="1516332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tf-idf</a:t>
            </a:r>
            <a:r>
              <a:rPr lang="en-US" dirty="0"/>
              <a:t> - https://</a:t>
            </a:r>
            <a:r>
              <a:rPr lang="en-US" dirty="0" err="1"/>
              <a:t>www.capitalone.com</a:t>
            </a:r>
            <a:r>
              <a:rPr lang="en-US" dirty="0"/>
              <a:t>/tech/machine-learning/understanding-</a:t>
            </a:r>
            <a:r>
              <a:rPr lang="en-US" dirty="0" err="1"/>
              <a:t>tf</a:t>
            </a:r>
            <a:r>
              <a:rPr lang="en-US" dirty="0"/>
              <a:t>-</a:t>
            </a:r>
            <a:r>
              <a:rPr lang="en-US" dirty="0" err="1"/>
              <a:t>idf</a:t>
            </a:r>
            <a:r>
              <a:rPr lang="en-US" dirty="0"/>
              <a:t>/</a:t>
            </a:r>
          </a:p>
          <a:p>
            <a:endParaRPr lang="en-US" dirty="0"/>
          </a:p>
          <a:p>
            <a:r>
              <a:rPr lang="en-US" dirty="0"/>
              <a:t>Stop word lexicons: </a:t>
            </a:r>
            <a:r>
              <a:rPr lang="en-US" dirty="0" err="1"/>
              <a:t>onix</a:t>
            </a:r>
            <a:r>
              <a:rPr lang="en-US" dirty="0"/>
              <a:t>, SMART, snowball. Full listing of words [available here](https://</a:t>
            </a:r>
            <a:r>
              <a:rPr lang="en-US" dirty="0" err="1"/>
              <a:t>www.kaggle.com</a:t>
            </a:r>
            <a:r>
              <a:rPr lang="en-US" dirty="0"/>
              <a:t>/code/</a:t>
            </a:r>
            <a:r>
              <a:rPr lang="en-US" dirty="0" err="1"/>
              <a:t>therohk</a:t>
            </a:r>
            <a:r>
              <a:rPr lang="en-US" dirty="0"/>
              <a:t>/</a:t>
            </a:r>
            <a:r>
              <a:rPr lang="en-US" dirty="0" err="1"/>
              <a:t>stopwords</a:t>
            </a:r>
            <a:r>
              <a:rPr lang="en-US" dirty="0"/>
              <a:t>-compared-snowball-smart-</a:t>
            </a:r>
            <a:r>
              <a:rPr lang="en-US" dirty="0" err="1"/>
              <a:t>onix</a:t>
            </a:r>
            <a:r>
              <a:rPr lang="en-US" dirty="0"/>
              <a:t>/report).</a:t>
            </a:r>
          </a:p>
          <a:p>
            <a:endParaRPr lang="en-US" dirty="0"/>
          </a:p>
          <a:p>
            <a:r>
              <a:rPr lang="en-US" dirty="0"/>
              <a:t>  - [Learn more about `</a:t>
            </a:r>
            <a:r>
              <a:rPr lang="en-US" dirty="0" err="1"/>
              <a:t>onix</a:t>
            </a:r>
            <a:r>
              <a:rPr lang="en-US" dirty="0"/>
              <a:t>`](http://</a:t>
            </a:r>
            <a:r>
              <a:rPr lang="en-US" dirty="0" err="1"/>
              <a:t>www.lextek.com</a:t>
            </a:r>
            <a:r>
              <a:rPr lang="en-US" dirty="0"/>
              <a:t>/manuals/</a:t>
            </a:r>
            <a:r>
              <a:rPr lang="en-US" dirty="0" err="1"/>
              <a:t>onix</a:t>
            </a:r>
            <a:r>
              <a:rPr lang="en-US" dirty="0"/>
              <a:t>/stopwords1.html)</a:t>
            </a:r>
          </a:p>
          <a:p>
            <a:r>
              <a:rPr lang="en-US" dirty="0"/>
              <a:t>  - [Learn more about `SMART`](https://</a:t>
            </a:r>
            <a:r>
              <a:rPr lang="en-US" dirty="0" err="1"/>
              <a:t>www.jmlr.org</a:t>
            </a:r>
            <a:r>
              <a:rPr lang="en-US" dirty="0"/>
              <a:t>/papers/volume5/lewis04a/lewis04a.pdf)</a:t>
            </a:r>
          </a:p>
          <a:p>
            <a:r>
              <a:rPr lang="en-US" dirty="0"/>
              <a:t>  - [Learn more about `snowball`](http://</a:t>
            </a:r>
            <a:r>
              <a:rPr lang="en-US" dirty="0" err="1"/>
              <a:t>snowball.tartarus.org</a:t>
            </a:r>
            <a:r>
              <a:rPr lang="en-US" dirty="0"/>
              <a:t>/algorithms/</a:t>
            </a:r>
            <a:r>
              <a:rPr lang="en-US" dirty="0" err="1"/>
              <a:t>english</a:t>
            </a:r>
            <a:r>
              <a:rPr lang="en-US" dirty="0"/>
              <a:t>/</a:t>
            </a:r>
            <a:r>
              <a:rPr lang="en-US" dirty="0" err="1"/>
              <a:t>stop.txt</a:t>
            </a:r>
            <a:r>
              <a:rPr lang="en-US" dirty="0"/>
              <a:t>)</a:t>
            </a:r>
          </a:p>
        </p:txBody>
      </p:sp>
      <p:sp>
        <p:nvSpPr>
          <p:cNvPr id="4" name="Slide Number Placeholder 3"/>
          <p:cNvSpPr>
            <a:spLocks noGrp="1"/>
          </p:cNvSpPr>
          <p:nvPr>
            <p:ph type="sldNum" sz="quarter" idx="5"/>
          </p:nvPr>
        </p:nvSpPr>
        <p:spPr/>
        <p:txBody>
          <a:bodyPr/>
          <a:lstStyle/>
          <a:p>
            <a:fld id="{F4390BA5-5D47-C842-959B-D30D0B1E247D}" type="slidenum">
              <a:rPr lang="en-US" smtClean="0"/>
              <a:t>6</a:t>
            </a:fld>
            <a:endParaRPr lang="en-US"/>
          </a:p>
        </p:txBody>
      </p:sp>
    </p:spTree>
    <p:extLst>
      <p:ext uri="{BB962C8B-B14F-4D97-AF65-F5344CB8AC3E}">
        <p14:creationId xmlns:p14="http://schemas.microsoft.com/office/powerpoint/2010/main" val="297177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sicss.io</a:t>
            </a:r>
            <a:r>
              <a:rPr lang="en-US" dirty="0"/>
              <a:t>/2019/materials/day3-text-analysis/topic-modeling/</a:t>
            </a:r>
            <a:r>
              <a:rPr lang="en-US" dirty="0" err="1"/>
              <a:t>rmarkdown</a:t>
            </a:r>
            <a:r>
              <a:rPr lang="en-US" dirty="0"/>
              <a:t>/</a:t>
            </a:r>
            <a:r>
              <a:rPr lang="en-US" dirty="0" err="1"/>
              <a:t>Topic_Modeling.html</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9</a:t>
            </a:fld>
            <a:endParaRPr lang="en-US"/>
          </a:p>
        </p:txBody>
      </p:sp>
    </p:spTree>
    <p:extLst>
      <p:ext uri="{BB962C8B-B14F-4D97-AF65-F5344CB8AC3E}">
        <p14:creationId xmlns:p14="http://schemas.microsoft.com/office/powerpoint/2010/main" val="182042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www.tidytextmining.com</a:t>
            </a:r>
            <a:r>
              <a:rPr lang="en-US" dirty="0"/>
              <a:t>/</a:t>
            </a:r>
            <a:r>
              <a:rPr lang="en-US" dirty="0" err="1"/>
              <a:t>topicmodeling.html</a:t>
            </a:r>
            <a:endParaRPr lang="en-US" dirty="0"/>
          </a:p>
          <a:p>
            <a:endParaRPr lang="en-US" dirty="0"/>
          </a:p>
          <a:p>
            <a:r>
              <a:rPr lang="en-US" sz="1200" b="0" i="0" kern="1200" dirty="0">
                <a:solidFill>
                  <a:schemeClr val="tx1"/>
                </a:solidFill>
                <a:effectLst/>
                <a:latin typeface="+mn-lt"/>
                <a:ea typeface="+mn-ea"/>
                <a:cs typeface="+mn-cs"/>
              </a:rPr>
              <a:t>Figure 6.1: A flowchart of a text analysis that incorporates topic modeling. The </a:t>
            </a:r>
            <a:r>
              <a:rPr lang="en-US" sz="1200" b="0" i="0" kern="1200" dirty="0" err="1">
                <a:solidFill>
                  <a:schemeClr val="tx1"/>
                </a:solidFill>
                <a:effectLst/>
                <a:latin typeface="+mn-lt"/>
                <a:ea typeface="+mn-ea"/>
                <a:cs typeface="+mn-cs"/>
              </a:rPr>
              <a:t>topicmodels</a:t>
            </a:r>
            <a:r>
              <a:rPr lang="en-US" sz="1200" b="0" i="0" kern="1200" dirty="0">
                <a:solidFill>
                  <a:schemeClr val="tx1"/>
                </a:solidFill>
                <a:effectLst/>
                <a:latin typeface="+mn-lt"/>
                <a:ea typeface="+mn-ea"/>
                <a:cs typeface="+mn-cs"/>
              </a:rPr>
              <a:t> package takes a Document-Term Matrix as input and produces a model that can be tided by </a:t>
            </a:r>
            <a:r>
              <a:rPr lang="en-US" sz="1200" b="0" i="0" kern="1200" dirty="0" err="1">
                <a:solidFill>
                  <a:schemeClr val="tx1"/>
                </a:solidFill>
                <a:effectLst/>
                <a:latin typeface="+mn-lt"/>
                <a:ea typeface="+mn-ea"/>
                <a:cs typeface="+mn-cs"/>
              </a:rPr>
              <a:t>tidytext</a:t>
            </a:r>
            <a:r>
              <a:rPr lang="en-US" sz="1200" b="0" i="0" kern="1200" dirty="0">
                <a:solidFill>
                  <a:schemeClr val="tx1"/>
                </a:solidFill>
                <a:effectLst/>
                <a:latin typeface="+mn-lt"/>
                <a:ea typeface="+mn-ea"/>
                <a:cs typeface="+mn-cs"/>
              </a:rPr>
              <a:t>, such that it can be manipulated and visualized with </a:t>
            </a:r>
            <a:r>
              <a:rPr lang="en-US" sz="1200" b="0" i="0" kern="1200" dirty="0" err="1">
                <a:solidFill>
                  <a:schemeClr val="tx1"/>
                </a:solidFill>
                <a:effectLst/>
                <a:latin typeface="+mn-lt"/>
                <a:ea typeface="+mn-ea"/>
                <a:cs typeface="+mn-cs"/>
              </a:rPr>
              <a:t>dplyr</a:t>
            </a:r>
            <a:r>
              <a:rPr lang="en-US" sz="1200" b="0" i="0" kern="1200" dirty="0">
                <a:solidFill>
                  <a:schemeClr val="tx1"/>
                </a:solidFill>
                <a:effectLst/>
                <a:latin typeface="+mn-lt"/>
                <a:ea typeface="+mn-ea"/>
                <a:cs typeface="+mn-cs"/>
              </a:rPr>
              <a:t> and ggplot2.</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11</a:t>
            </a:fld>
            <a:endParaRPr lang="en-US"/>
          </a:p>
        </p:txBody>
      </p:sp>
    </p:spTree>
    <p:extLst>
      <p:ext uri="{BB962C8B-B14F-4D97-AF65-F5344CB8AC3E}">
        <p14:creationId xmlns:p14="http://schemas.microsoft.com/office/powerpoint/2010/main" val="708225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16</a:t>
            </a:fld>
            <a:endParaRPr lang="en-US"/>
          </a:p>
        </p:txBody>
      </p:sp>
    </p:spTree>
    <p:extLst>
      <p:ext uri="{BB962C8B-B14F-4D97-AF65-F5344CB8AC3E}">
        <p14:creationId xmlns:p14="http://schemas.microsoft.com/office/powerpoint/2010/main" val="381296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www.mindtree.com</a:t>
            </a:r>
            <a:r>
              <a:rPr lang="en-US" dirty="0"/>
              <a:t>/insights/blog/rise-</a:t>
            </a:r>
            <a:r>
              <a:rPr lang="en-US" dirty="0" err="1"/>
              <a:t>apis</a:t>
            </a:r>
            <a:r>
              <a:rPr lang="en-US" dirty="0"/>
              <a:t>-financial-services-key-future</a:t>
            </a:r>
          </a:p>
        </p:txBody>
      </p:sp>
      <p:sp>
        <p:nvSpPr>
          <p:cNvPr id="4" name="Slide Number Placeholder 3"/>
          <p:cNvSpPr>
            <a:spLocks noGrp="1"/>
          </p:cNvSpPr>
          <p:nvPr>
            <p:ph type="sldNum" sz="quarter" idx="5"/>
          </p:nvPr>
        </p:nvSpPr>
        <p:spPr/>
        <p:txBody>
          <a:bodyPr/>
          <a:lstStyle/>
          <a:p>
            <a:fld id="{F4390BA5-5D47-C842-959B-D30D0B1E247D}" type="slidenum">
              <a:rPr lang="en-US" smtClean="0"/>
              <a:t>19</a:t>
            </a:fld>
            <a:endParaRPr lang="en-US"/>
          </a:p>
        </p:txBody>
      </p:sp>
    </p:spTree>
    <p:extLst>
      <p:ext uri="{BB962C8B-B14F-4D97-AF65-F5344CB8AC3E}">
        <p14:creationId xmlns:p14="http://schemas.microsoft.com/office/powerpoint/2010/main" val="3658783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16/j.jretconser.2021.102771" TargetMode="External"/><Relationship Id="rId2" Type="http://schemas.openxmlformats.org/officeDocument/2006/relationships/hyperlink" Target="https://osf.io/tyue9"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mindtree.com/insights/blog/rise-apis-financial-services-key-futu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nipcart.com/blog/integrating-apis-introdu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nordicapis.com/the-bezos-api-mandate-amazons-manifesto-for-externaliza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hyperlink" Target="mailto:nelson.roque@ucf.edu" TargetMode="Externa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cloud/learn/text-min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tidytextmining.com/"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sine_similarit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idytextmining.com/topicmodeling.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43248"/>
            <a:ext cx="5194490" cy="2705213"/>
          </a:xfrm>
        </p:spPr>
        <p:txBody>
          <a:bodyPr anchor="ctr">
            <a:normAutofit fontScale="90000"/>
          </a:bodyPr>
          <a:lstStyle/>
          <a:p>
            <a:pPr algn="l">
              <a:lnSpc>
                <a:spcPct val="100000"/>
              </a:lnSpc>
            </a:pPr>
            <a:r>
              <a:rPr lang="en-US" b="1" dirty="0">
                <a:latin typeface="Arial"/>
                <a:cs typeface="Arial"/>
              </a:rPr>
              <a:t>Introduction to </a:t>
            </a:r>
            <a:br>
              <a:rPr lang="en-US" b="1" dirty="0">
                <a:latin typeface="Arial" panose="020B0604020202020204" pitchFamily="34" charset="0"/>
                <a:cs typeface="Arial" panose="020B0604020202020204" pitchFamily="34" charset="0"/>
              </a:rPr>
            </a:br>
            <a:r>
              <a:rPr lang="en-US" b="1" dirty="0">
                <a:latin typeface="Arial"/>
                <a:cs typeface="Arial"/>
              </a:rPr>
              <a:t>Reproducible Science: </a:t>
            </a:r>
            <a:r>
              <a:rPr lang="en-US" i="1" dirty="0">
                <a:latin typeface="Arial"/>
                <a:cs typeface="Arial"/>
              </a:rPr>
              <a:t>Day 3</a:t>
            </a: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244334"/>
            <a:ext cx="4858074" cy="369332"/>
          </a:xfrm>
        </p:spPr>
        <p:txBody>
          <a:bodyPr>
            <a:normAutofit fontScale="92500" lnSpcReduction="10000"/>
          </a:bodyPr>
          <a:lstStyle/>
          <a:p>
            <a:pPr algn="l"/>
            <a:r>
              <a:rPr lang="en-US" dirty="0">
                <a:latin typeface="Arial" panose="020B0604020202020204" pitchFamily="34" charset="0"/>
                <a:cs typeface="Arial" panose="020B0604020202020204" pitchFamily="34" charset="0"/>
              </a:rPr>
              <a:t>Nelson Roque, PhD</a:t>
            </a:r>
          </a:p>
        </p:txBody>
      </p:sp>
      <p:grpSp>
        <p:nvGrpSpPr>
          <p:cNvPr id="8" name="Group 7">
            <a:extLst>
              <a:ext uri="{FF2B5EF4-FFF2-40B4-BE49-F238E27FC236}">
                <a16:creationId xmlns:a16="http://schemas.microsoft.com/office/drawing/2014/main" id="{6B8B2838-98B7-E721-7146-1B531DAA6387}"/>
              </a:ext>
            </a:extLst>
          </p:cNvPr>
          <p:cNvGrpSpPr/>
          <p:nvPr/>
        </p:nvGrpSpPr>
        <p:grpSpPr>
          <a:xfrm>
            <a:off x="582927" y="4340475"/>
            <a:ext cx="4543294" cy="1976034"/>
            <a:chOff x="582927" y="4060059"/>
            <a:chExt cx="4543294" cy="1976034"/>
          </a:xfrm>
        </p:grpSpPr>
        <p:sp>
          <p:nvSpPr>
            <p:cNvPr id="4" name="TextBox 3">
              <a:extLst>
                <a:ext uri="{FF2B5EF4-FFF2-40B4-BE49-F238E27FC236}">
                  <a16:creationId xmlns:a16="http://schemas.microsoft.com/office/drawing/2014/main" id="{C58CC44E-FC98-9746-BD0A-C9A555C1F23D}"/>
                </a:ext>
              </a:extLst>
            </p:cNvPr>
            <p:cNvSpPr txBox="1"/>
            <p:nvPr/>
          </p:nvSpPr>
          <p:spPr>
            <a:xfrm>
              <a:off x="2734509" y="4598040"/>
              <a:ext cx="2391712"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Scan for </a:t>
              </a:r>
            </a:p>
            <a:p>
              <a:r>
                <a:rPr lang="en-US" b="1" dirty="0">
                  <a:latin typeface="Arial" panose="020B0604020202020204" pitchFamily="34" charset="0"/>
                  <a:cs typeface="Arial" panose="020B0604020202020204" pitchFamily="34" charset="0"/>
                </a:rPr>
                <a:t>Slides &amp; Code available on GitHub</a:t>
              </a:r>
            </a:p>
          </p:txBody>
        </p:sp>
        <p:sp>
          <p:nvSpPr>
            <p:cNvPr id="5" name="Rounded Rectangle 4">
              <a:extLst>
                <a:ext uri="{FF2B5EF4-FFF2-40B4-BE49-F238E27FC236}">
                  <a16:creationId xmlns:a16="http://schemas.microsoft.com/office/drawing/2014/main" id="{C909E088-B48A-5940-8AE5-496F08B7F0EE}"/>
                </a:ext>
              </a:extLst>
            </p:cNvPr>
            <p:cNvSpPr/>
            <p:nvPr/>
          </p:nvSpPr>
          <p:spPr>
            <a:xfrm>
              <a:off x="582927" y="4060059"/>
              <a:ext cx="1976034" cy="1976034"/>
            </a:xfrm>
            <a:prstGeom prst="roundRect">
              <a:avLst/>
            </a:prstGeom>
            <a:solidFill>
              <a:srgbClr val="3AC9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descr="Qr code&#10;&#10;Description automatically generated">
              <a:extLst>
                <a:ext uri="{FF2B5EF4-FFF2-40B4-BE49-F238E27FC236}">
                  <a16:creationId xmlns:a16="http://schemas.microsoft.com/office/drawing/2014/main" id="{4F16C7B8-F0A7-E849-6FD4-0CF176A95C62}"/>
                </a:ext>
              </a:extLst>
            </p:cNvPr>
            <p:cNvPicPr>
              <a:picLocks noChangeAspect="1"/>
            </p:cNvPicPr>
            <p:nvPr/>
          </p:nvPicPr>
          <p:blipFill rotWithShape="1">
            <a:blip r:embed="rId3"/>
            <a:srcRect l="7859" t="7711" r="7159" b="8461"/>
            <a:stretch/>
          </p:blipFill>
          <p:spPr>
            <a:xfrm>
              <a:off x="737625" y="4237698"/>
              <a:ext cx="1666638" cy="1644015"/>
            </a:xfrm>
            <a:prstGeom prst="rect">
              <a:avLst/>
            </a:prstGeom>
          </p:spPr>
        </p:pic>
      </p:grpSp>
      <p:pic>
        <p:nvPicPr>
          <p:cNvPr id="1028" name="Picture 4" descr="Psychology | A word cloud featuring &quot;Psychology&quot;. This image… | Flickr">
            <a:extLst>
              <a:ext uri="{FF2B5EF4-FFF2-40B4-BE49-F238E27FC236}">
                <a16:creationId xmlns:a16="http://schemas.microsoft.com/office/drawing/2014/main" id="{2FF17143-D330-0529-5AF3-7099A49B0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934" y="1694223"/>
            <a:ext cx="6291072" cy="316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 application&#10;&#10;Description automatically generated">
            <a:extLst>
              <a:ext uri="{FF2B5EF4-FFF2-40B4-BE49-F238E27FC236}">
                <a16:creationId xmlns:a16="http://schemas.microsoft.com/office/drawing/2014/main" id="{9911124B-0269-555D-E4FC-E344798478CB}"/>
              </a:ext>
            </a:extLst>
          </p:cNvPr>
          <p:cNvPicPr>
            <a:picLocks noChangeAspect="1"/>
          </p:cNvPicPr>
          <p:nvPr/>
        </p:nvPicPr>
        <p:blipFill>
          <a:blip r:embed="rId2"/>
          <a:stretch>
            <a:fillRect/>
          </a:stretch>
        </p:blipFill>
        <p:spPr>
          <a:xfrm>
            <a:off x="1701800" y="266700"/>
            <a:ext cx="8788400" cy="6324600"/>
          </a:xfrm>
          <a:prstGeom prst="rect">
            <a:avLst/>
          </a:prstGeom>
        </p:spPr>
      </p:pic>
    </p:spTree>
    <p:extLst>
      <p:ext uri="{BB962C8B-B14F-4D97-AF65-F5344CB8AC3E}">
        <p14:creationId xmlns:p14="http://schemas.microsoft.com/office/powerpoint/2010/main" val="185905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flowchart of a text analysis that incorporates topic modeling. The topicmodels package takes a Document-Term Matrix as input and produces a model that can be tided by tidytext, such that it can be manipulated and visualized with dplyr and ggplot2.">
            <a:extLst>
              <a:ext uri="{FF2B5EF4-FFF2-40B4-BE49-F238E27FC236}">
                <a16:creationId xmlns:a16="http://schemas.microsoft.com/office/drawing/2014/main" id="{0D3D7B3C-13F8-4AF7-5F66-855559F1C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0"/>
            <a:ext cx="11523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5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1: Word and bigram frequency analysis</a:t>
            </a:r>
          </a:p>
        </p:txBody>
      </p:sp>
    </p:spTree>
    <p:extLst>
      <p:ext uri="{BB962C8B-B14F-4D97-AF65-F5344CB8AC3E}">
        <p14:creationId xmlns:p14="http://schemas.microsoft.com/office/powerpoint/2010/main" val="399998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2: Generating </a:t>
            </a:r>
            <a:r>
              <a:rPr lang="en-US" sz="4800" b="1" dirty="0" err="1">
                <a:solidFill>
                  <a:schemeClr val="tx1"/>
                </a:solidFill>
              </a:rPr>
              <a:t>wordclouds</a:t>
            </a:r>
            <a:endParaRPr lang="en-US" sz="4800" b="1" dirty="0">
              <a:solidFill>
                <a:schemeClr val="tx1"/>
              </a:solidFill>
            </a:endParaRPr>
          </a:p>
          <a:p>
            <a:pPr algn="ctr"/>
            <a:endParaRPr lang="en-US" sz="4800" b="1" dirty="0">
              <a:solidFill>
                <a:schemeClr val="tx1"/>
              </a:solidFill>
            </a:endParaRPr>
          </a:p>
        </p:txBody>
      </p:sp>
    </p:spTree>
    <p:extLst>
      <p:ext uri="{BB962C8B-B14F-4D97-AF65-F5344CB8AC3E}">
        <p14:creationId xmlns:p14="http://schemas.microsoft.com/office/powerpoint/2010/main" val="3666609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3: Sentiment analysis</a:t>
            </a:r>
          </a:p>
          <a:p>
            <a:pPr algn="ctr"/>
            <a:endParaRPr lang="en-US" sz="4800" b="1" dirty="0">
              <a:solidFill>
                <a:schemeClr val="tx1"/>
              </a:solidFill>
            </a:endParaRPr>
          </a:p>
        </p:txBody>
      </p:sp>
    </p:spTree>
    <p:extLst>
      <p:ext uri="{BB962C8B-B14F-4D97-AF65-F5344CB8AC3E}">
        <p14:creationId xmlns:p14="http://schemas.microsoft.com/office/powerpoint/2010/main" val="145732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E844-49D8-2AB7-3FC2-D738B71DEE52}"/>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362E4779-D84E-11D9-0C07-7B32E6B0F166}"/>
              </a:ext>
            </a:extLst>
          </p:cNvPr>
          <p:cNvSpPr>
            <a:spLocks noGrp="1"/>
          </p:cNvSpPr>
          <p:nvPr>
            <p:ph idx="1"/>
          </p:nvPr>
        </p:nvSpPr>
        <p:spPr>
          <a:xfrm>
            <a:off x="838200" y="1825625"/>
            <a:ext cx="4526280" cy="4351338"/>
          </a:xfrm>
        </p:spPr>
        <p:txBody>
          <a:bodyPr>
            <a:normAutofit fontScale="70000" lnSpcReduction="20000"/>
          </a:bodyPr>
          <a:lstStyle/>
          <a:p>
            <a:pPr>
              <a:lnSpc>
                <a:spcPct val="120000"/>
              </a:lnSpc>
            </a:pPr>
            <a:r>
              <a:rPr lang="en-US" dirty="0"/>
              <a:t>For this example, we will work with real and fake product review data from the following open science resource: </a:t>
            </a:r>
            <a:r>
              <a:rPr lang="en-US" dirty="0">
                <a:hlinkClick r:id="rId2"/>
              </a:rPr>
              <a:t>https://osf.io/tyue9</a:t>
            </a:r>
            <a:endParaRPr lang="en-US" dirty="0"/>
          </a:p>
          <a:p>
            <a:pPr>
              <a:lnSpc>
                <a:spcPct val="120000"/>
              </a:lnSpc>
            </a:pPr>
            <a:endParaRPr lang="en-US" dirty="0"/>
          </a:p>
          <a:p>
            <a:pPr>
              <a:lnSpc>
                <a:spcPct val="120000"/>
              </a:lnSpc>
            </a:pPr>
            <a:r>
              <a:rPr lang="en-US" dirty="0" err="1"/>
              <a:t>Salminen</a:t>
            </a:r>
            <a:r>
              <a:rPr lang="en-US" dirty="0"/>
              <a:t>, J., </a:t>
            </a:r>
            <a:r>
              <a:rPr lang="en-US" dirty="0" err="1"/>
              <a:t>Kandpal</a:t>
            </a:r>
            <a:r>
              <a:rPr lang="en-US" dirty="0"/>
              <a:t>, C., Kamel, A. M., Jung, S., &amp; Jansen, B. J. (2022). Creating and detecting fake reviews of online products. Journal of Retailing and Consumer Services, 64,102771. </a:t>
            </a:r>
            <a:r>
              <a:rPr lang="en-US" dirty="0">
                <a:hlinkClick r:id="rId3"/>
              </a:rPr>
              <a:t>https://doi.org/10.1016/j.jretconser.2021.102771</a:t>
            </a:r>
            <a:endParaRPr lang="en-US" dirty="0"/>
          </a:p>
        </p:txBody>
      </p:sp>
      <p:pic>
        <p:nvPicPr>
          <p:cNvPr id="3076" name="Picture 4" descr="5 Ways to Solicit Customer Reviews on Amazon | ShippingEasy">
            <a:extLst>
              <a:ext uri="{FF2B5EF4-FFF2-40B4-BE49-F238E27FC236}">
                <a16:creationId xmlns:a16="http://schemas.microsoft.com/office/drawing/2014/main" id="{F5EB423A-42BD-8F44-B371-D31BFF39A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5625"/>
            <a:ext cx="5358226" cy="353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64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702627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4: Working with APIs</a:t>
            </a:r>
          </a:p>
        </p:txBody>
      </p:sp>
    </p:spTree>
    <p:extLst>
      <p:ext uri="{BB962C8B-B14F-4D97-AF65-F5344CB8AC3E}">
        <p14:creationId xmlns:p14="http://schemas.microsoft.com/office/powerpoint/2010/main" val="3690578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5B8C89B0-5FF8-DDEE-EC67-48C77891FAD6}"/>
              </a:ext>
            </a:extLst>
          </p:cNvPr>
          <p:cNvSpPr>
            <a:spLocks noGrp="1"/>
          </p:cNvSpPr>
          <p:nvPr>
            <p:ph idx="1"/>
          </p:nvPr>
        </p:nvSpPr>
        <p:spPr/>
        <p:txBody>
          <a:bodyPr/>
          <a:lstStyle/>
          <a:p>
            <a:r>
              <a:rPr lang="en-US" b="1" dirty="0"/>
              <a:t>A</a:t>
            </a:r>
            <a:r>
              <a:rPr lang="en-US" dirty="0"/>
              <a:t>pplication </a:t>
            </a:r>
            <a:r>
              <a:rPr lang="en-US" b="1" dirty="0"/>
              <a:t>P</a:t>
            </a:r>
            <a:r>
              <a:rPr lang="en-US" dirty="0"/>
              <a:t>rogramming </a:t>
            </a:r>
            <a:r>
              <a:rPr lang="en-US" b="1" dirty="0"/>
              <a:t>I</a:t>
            </a:r>
            <a:r>
              <a:rPr lang="en-US" dirty="0"/>
              <a:t>nterface</a:t>
            </a:r>
          </a:p>
          <a:p>
            <a:pPr lvl="1"/>
            <a:r>
              <a:rPr lang="en-US" dirty="0"/>
              <a:t>Method to communicate with the data layer of an application to accomplish business / research function, e.g.,</a:t>
            </a:r>
          </a:p>
          <a:p>
            <a:pPr lvl="2"/>
            <a:r>
              <a:rPr lang="en-US" dirty="0"/>
              <a:t>Store and query data</a:t>
            </a:r>
          </a:p>
          <a:p>
            <a:pPr lvl="2"/>
            <a:r>
              <a:rPr lang="en-US" dirty="0"/>
              <a:t>Update settings</a:t>
            </a:r>
          </a:p>
          <a:p>
            <a:pPr lvl="2"/>
            <a:r>
              <a:rPr lang="en-US" dirty="0"/>
              <a:t>Login/logout</a:t>
            </a:r>
          </a:p>
          <a:p>
            <a:pPr lvl="2"/>
            <a:r>
              <a:rPr lang="en-US" dirty="0"/>
              <a:t>Retrieve resources (e.g., images)</a:t>
            </a:r>
          </a:p>
          <a:p>
            <a:pPr lvl="2"/>
            <a:endParaRPr lang="en-US" dirty="0"/>
          </a:p>
          <a:p>
            <a:pPr lvl="1"/>
            <a:r>
              <a:rPr lang="en-US" dirty="0"/>
              <a:t>APIs make the modern world go round</a:t>
            </a:r>
          </a:p>
          <a:p>
            <a:pPr lvl="2"/>
            <a:r>
              <a:rPr lang="en-US" dirty="0"/>
              <a:t>From airlines, to your groceries, to functionality in almost every mobile app, APIs are charged with securely and efficiently shipping data back and forth between entities and their consumers.</a:t>
            </a:r>
          </a:p>
        </p:txBody>
      </p:sp>
    </p:spTree>
    <p:extLst>
      <p:ext uri="{BB962C8B-B14F-4D97-AF65-F5344CB8AC3E}">
        <p14:creationId xmlns:p14="http://schemas.microsoft.com/office/powerpoint/2010/main" val="790265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 name="Picture 2" descr="How API Solutions in the Banking Industry are Helping achieve Digital  Transformation | Blog | Mindtree">
            <a:extLst>
              <a:ext uri="{FF2B5EF4-FFF2-40B4-BE49-F238E27FC236}">
                <a16:creationId xmlns:a16="http://schemas.microsoft.com/office/drawing/2014/main" id="{C3AA594C-15FA-6B11-ABCA-DF3E30483C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767" t="14742" r="6767" b="18012"/>
          <a:stretch/>
        </p:blipFill>
        <p:spPr bwMode="auto">
          <a:xfrm>
            <a:off x="1100350" y="1812608"/>
            <a:ext cx="9991300" cy="3794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E2D2F1-1A0E-E594-E227-6DDCC492C6F7}"/>
              </a:ext>
            </a:extLst>
          </p:cNvPr>
          <p:cNvSpPr txBox="1"/>
          <p:nvPr/>
        </p:nvSpPr>
        <p:spPr>
          <a:xfrm>
            <a:off x="1100350" y="5606774"/>
            <a:ext cx="6096000" cy="261610"/>
          </a:xfrm>
          <a:prstGeom prst="rect">
            <a:avLst/>
          </a:prstGeom>
          <a:noFill/>
        </p:spPr>
        <p:txBody>
          <a:bodyPr wrap="square">
            <a:spAutoFit/>
          </a:bodyPr>
          <a:lstStyle/>
          <a:p>
            <a:r>
              <a:rPr lang="en-US" sz="1100" dirty="0">
                <a:hlinkClick r:id="rId4"/>
              </a:rPr>
              <a:t>https://www.mindtree.com/insights/blog/rise-apis-financial-services-key-future</a:t>
            </a:r>
            <a:r>
              <a:rPr lang="en-US" sz="1100" dirty="0"/>
              <a:t> </a:t>
            </a:r>
          </a:p>
        </p:txBody>
      </p:sp>
    </p:spTree>
    <p:extLst>
      <p:ext uri="{BB962C8B-B14F-4D97-AF65-F5344CB8AC3E}">
        <p14:creationId xmlns:p14="http://schemas.microsoft.com/office/powerpoint/2010/main" val="499676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 Day 3</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Text mining</a:t>
            </a:r>
          </a:p>
          <a:p>
            <a:pPr lvl="1"/>
            <a:r>
              <a:rPr lang="en-US" b="1" dirty="0">
                <a:solidFill>
                  <a:srgbClr val="3AC9A5"/>
                </a:solidFill>
                <a:latin typeface="Arial" panose="020B0604020202020204" pitchFamily="34" charset="0"/>
                <a:cs typeface="Arial" panose="020B0604020202020204" pitchFamily="34" charset="0"/>
              </a:rPr>
              <a:t>Skill 1: word and bigram frequency analysis</a:t>
            </a:r>
          </a:p>
          <a:p>
            <a:pPr lvl="1"/>
            <a:r>
              <a:rPr lang="en-US" b="1" dirty="0">
                <a:solidFill>
                  <a:srgbClr val="3AC9A5"/>
                </a:solidFill>
                <a:latin typeface="Arial" panose="020B0604020202020204" pitchFamily="34" charset="0"/>
                <a:cs typeface="Arial" panose="020B0604020202020204" pitchFamily="34" charset="0"/>
              </a:rPr>
              <a:t>Skill 2: generating </a:t>
            </a:r>
            <a:r>
              <a:rPr lang="en-US" b="1" dirty="0" err="1">
                <a:solidFill>
                  <a:srgbClr val="3AC9A5"/>
                </a:solidFill>
                <a:latin typeface="Arial" panose="020B0604020202020204" pitchFamily="34" charset="0"/>
                <a:cs typeface="Arial" panose="020B0604020202020204" pitchFamily="34" charset="0"/>
              </a:rPr>
              <a:t>wordclouds</a:t>
            </a:r>
            <a:endParaRPr lang="en-US" b="1" dirty="0">
              <a:solidFill>
                <a:srgbClr val="3AC9A5"/>
              </a:solidFill>
              <a:latin typeface="Arial" panose="020B0604020202020204" pitchFamily="34" charset="0"/>
              <a:cs typeface="Arial" panose="020B0604020202020204" pitchFamily="34" charset="0"/>
            </a:endParaRPr>
          </a:p>
          <a:p>
            <a:pPr lvl="1"/>
            <a:r>
              <a:rPr lang="en-US" b="1" dirty="0">
                <a:solidFill>
                  <a:srgbClr val="3AC9A5"/>
                </a:solidFill>
                <a:latin typeface="Arial" panose="020B0604020202020204" pitchFamily="34" charset="0"/>
                <a:cs typeface="Arial" panose="020B0604020202020204" pitchFamily="34" charset="0"/>
              </a:rPr>
              <a:t>Skill 3: sentiment analysis</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Interacting with APIs and JSON data</a:t>
            </a:r>
          </a:p>
          <a:p>
            <a:pPr lvl="1"/>
            <a:r>
              <a:rPr lang="en-US" b="1" dirty="0">
                <a:solidFill>
                  <a:srgbClr val="3AC9A5"/>
                </a:solidFill>
                <a:latin typeface="Arial" panose="020B0604020202020204" pitchFamily="34" charset="0"/>
                <a:cs typeface="Arial" panose="020B0604020202020204" pitchFamily="34" charset="0"/>
              </a:rPr>
              <a:t>Skill 4: querying API for results and data aggregation</a:t>
            </a:r>
          </a:p>
          <a:p>
            <a:pPr lvl="1"/>
            <a:endParaRPr lang="en-US" b="1" dirty="0">
              <a:solidFill>
                <a:schemeClr val="accent2"/>
              </a:solidFill>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Closing Discussion &amp; Q/A</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7340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098" name="Picture 2" descr="How to Do an API Integration: Beginners Guide [w/ Tutorial]">
            <a:extLst>
              <a:ext uri="{FF2B5EF4-FFF2-40B4-BE49-F238E27FC236}">
                <a16:creationId xmlns:a16="http://schemas.microsoft.com/office/drawing/2014/main" id="{23EC1A28-5DC2-C882-F2BD-E55D0F0268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85550"/>
            <a:ext cx="10515600" cy="3657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1F75DE-E4AC-EB62-5A3A-99C9D958634F}"/>
              </a:ext>
            </a:extLst>
          </p:cNvPr>
          <p:cNvSpPr txBox="1"/>
          <p:nvPr/>
        </p:nvSpPr>
        <p:spPr>
          <a:xfrm>
            <a:off x="838200" y="5799004"/>
            <a:ext cx="6537960" cy="276999"/>
          </a:xfrm>
          <a:prstGeom prst="rect">
            <a:avLst/>
          </a:prstGeom>
          <a:noFill/>
        </p:spPr>
        <p:txBody>
          <a:bodyPr wrap="square" rtlCol="0">
            <a:spAutoFit/>
          </a:bodyPr>
          <a:lstStyle/>
          <a:p>
            <a:r>
              <a:rPr lang="en-US" sz="1200" dirty="0">
                <a:hlinkClick r:id="rId4"/>
              </a:rPr>
              <a:t>https://snipcart.com/blog/integrating-apis-introduction</a:t>
            </a:r>
            <a:r>
              <a:rPr lang="en-US" sz="1200" dirty="0"/>
              <a:t> </a:t>
            </a:r>
          </a:p>
        </p:txBody>
      </p:sp>
    </p:spTree>
    <p:extLst>
      <p:ext uri="{BB962C8B-B14F-4D97-AF65-F5344CB8AC3E}">
        <p14:creationId xmlns:p14="http://schemas.microsoft.com/office/powerpoint/2010/main" val="162006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FE62-1AEA-0CC6-154C-CBB833AC48CD}"/>
              </a:ext>
            </a:extLst>
          </p:cNvPr>
          <p:cNvSpPr>
            <a:spLocks noGrp="1"/>
          </p:cNvSpPr>
          <p:nvPr>
            <p:ph type="title"/>
          </p:nvPr>
        </p:nvSpPr>
        <p:spPr/>
        <p:txBody>
          <a:bodyPr/>
          <a:lstStyle/>
          <a:p>
            <a:r>
              <a:rPr lang="en-US" dirty="0"/>
              <a:t>Jeff Bezos’ API Mandate at Amazon</a:t>
            </a:r>
          </a:p>
        </p:txBody>
      </p:sp>
      <p:sp>
        <p:nvSpPr>
          <p:cNvPr id="3" name="Content Placeholder 2">
            <a:extLst>
              <a:ext uri="{FF2B5EF4-FFF2-40B4-BE49-F238E27FC236}">
                <a16:creationId xmlns:a16="http://schemas.microsoft.com/office/drawing/2014/main" id="{B8A776CA-CBB3-C893-84AB-1294964BE299}"/>
              </a:ext>
            </a:extLst>
          </p:cNvPr>
          <p:cNvSpPr>
            <a:spLocks noGrp="1"/>
          </p:cNvSpPr>
          <p:nvPr>
            <p:ph idx="1"/>
          </p:nvPr>
        </p:nvSpPr>
        <p:spPr>
          <a:xfrm>
            <a:off x="838200" y="1629669"/>
            <a:ext cx="10515600" cy="4351338"/>
          </a:xfrm>
        </p:spPr>
        <p:txBody>
          <a:bodyPr>
            <a:normAutofit lnSpcReduction="10000"/>
          </a:bodyPr>
          <a:lstStyle/>
          <a:p>
            <a:pPr marL="457200" indent="-457200">
              <a:lnSpc>
                <a:spcPct val="100000"/>
              </a:lnSpc>
              <a:buFont typeface="+mj-lt"/>
              <a:buAutoNum type="arabicPeriod"/>
            </a:pPr>
            <a:r>
              <a:rPr lang="en-US" sz="2000" dirty="0"/>
              <a:t>All teams will henceforth expose their data and functionality through service interfaces.</a:t>
            </a:r>
          </a:p>
          <a:p>
            <a:pPr marL="457200" indent="-457200">
              <a:lnSpc>
                <a:spcPct val="100000"/>
              </a:lnSpc>
              <a:buFont typeface="+mj-lt"/>
              <a:buAutoNum type="arabicPeriod"/>
            </a:pPr>
            <a:r>
              <a:rPr lang="en-US" sz="2000" dirty="0"/>
              <a:t>Teams must communicate with each other through these interfaces.</a:t>
            </a:r>
          </a:p>
          <a:p>
            <a:pPr marL="457200" indent="-457200">
              <a:lnSpc>
                <a:spcPct val="100000"/>
              </a:lnSpc>
              <a:buFont typeface="+mj-lt"/>
              <a:buAutoNum type="arabicPeriod"/>
            </a:pPr>
            <a:r>
              <a:rPr lang="en-US" sz="2000" dirty="0"/>
              <a:t>There will be no other form of </a:t>
            </a:r>
            <a:r>
              <a:rPr lang="en-US" sz="2000" dirty="0" err="1"/>
              <a:t>interprocess</a:t>
            </a:r>
            <a:r>
              <a:rPr lang="en-US" sz="2000" dirty="0"/>
              <a:t> communication allowed: no direct linking, no direct reads of another team’s data store, no shared-memory model, no back-doors whatsoever. The only communication allowed is via service interface calls over the network.</a:t>
            </a:r>
          </a:p>
          <a:p>
            <a:pPr marL="457200" indent="-457200">
              <a:lnSpc>
                <a:spcPct val="100000"/>
              </a:lnSpc>
              <a:buFont typeface="+mj-lt"/>
              <a:buAutoNum type="arabicPeriod"/>
            </a:pPr>
            <a:r>
              <a:rPr lang="en-US" sz="2000" dirty="0"/>
              <a:t>It doesn’t matter what technology they use. </a:t>
            </a:r>
          </a:p>
          <a:p>
            <a:pPr marL="457200" indent="-457200">
              <a:lnSpc>
                <a:spcPct val="100000"/>
              </a:lnSpc>
              <a:buFont typeface="+mj-lt"/>
              <a:buAutoNum type="arabicPeriod"/>
            </a:pPr>
            <a:r>
              <a:rPr lang="en-US" sz="2000" dirty="0"/>
              <a:t>All service interfaces, without exception, must be designed from the ground up to be externalizable. That is to say, the team must plan and design to be able to expose the interface to developers in the outside world. No exceptions.</a:t>
            </a:r>
          </a:p>
          <a:p>
            <a:pPr marL="457200" indent="-457200">
              <a:lnSpc>
                <a:spcPct val="100000"/>
              </a:lnSpc>
              <a:buFont typeface="+mj-lt"/>
              <a:buAutoNum type="arabicPeriod"/>
            </a:pPr>
            <a:r>
              <a:rPr lang="en-US" sz="2000" dirty="0"/>
              <a:t>Anyone who doesn’t do this will be fired.</a:t>
            </a:r>
          </a:p>
          <a:p>
            <a:pPr marL="457200" indent="-457200">
              <a:lnSpc>
                <a:spcPct val="100000"/>
              </a:lnSpc>
              <a:buFont typeface="+mj-lt"/>
              <a:buAutoNum type="arabicPeriod"/>
            </a:pPr>
            <a:r>
              <a:rPr lang="en-US" sz="2000" dirty="0"/>
              <a:t>Thank you; have a nice day!</a:t>
            </a:r>
          </a:p>
        </p:txBody>
      </p:sp>
      <p:sp>
        <p:nvSpPr>
          <p:cNvPr id="4" name="Rectangle 3">
            <a:extLst>
              <a:ext uri="{FF2B5EF4-FFF2-40B4-BE49-F238E27FC236}">
                <a16:creationId xmlns:a16="http://schemas.microsoft.com/office/drawing/2014/main" id="{32778484-106E-9C17-5505-294CF6B20322}"/>
              </a:ext>
            </a:extLst>
          </p:cNvPr>
          <p:cNvSpPr/>
          <p:nvPr/>
        </p:nvSpPr>
        <p:spPr>
          <a:xfrm>
            <a:off x="838200" y="6176963"/>
            <a:ext cx="10090485" cy="369332"/>
          </a:xfrm>
          <a:prstGeom prst="rect">
            <a:avLst/>
          </a:prstGeom>
        </p:spPr>
        <p:txBody>
          <a:bodyPr wrap="square">
            <a:spAutoFit/>
          </a:bodyPr>
          <a:lstStyle/>
          <a:p>
            <a:r>
              <a:rPr lang="en-US" dirty="0">
                <a:hlinkClick r:id="rId2"/>
              </a:rPr>
              <a:t>https://nordicapis.com/the-bezos-api-mandate-amazons-manifesto-for-externalization</a:t>
            </a:r>
            <a:r>
              <a:rPr lang="en-US" dirty="0"/>
              <a:t> </a:t>
            </a:r>
          </a:p>
        </p:txBody>
      </p:sp>
      <p:pic>
        <p:nvPicPr>
          <p:cNvPr id="5122" name="Picture 2">
            <a:extLst>
              <a:ext uri="{FF2B5EF4-FFF2-40B4-BE49-F238E27FC236}">
                <a16:creationId xmlns:a16="http://schemas.microsoft.com/office/drawing/2014/main" id="{6A030E4B-53D5-F9A8-5479-7368F97C8D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32" t="24652" r="33368" b="24912"/>
          <a:stretch/>
        </p:blipFill>
        <p:spPr bwMode="auto">
          <a:xfrm>
            <a:off x="10396951" y="169169"/>
            <a:ext cx="1470936" cy="126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89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A42-9137-4EBA-3020-66ABB176AEA2}"/>
              </a:ext>
            </a:extLst>
          </p:cNvPr>
          <p:cNvSpPr>
            <a:spLocks noGrp="1"/>
          </p:cNvSpPr>
          <p:nvPr>
            <p:ph type="title"/>
          </p:nvPr>
        </p:nvSpPr>
        <p:spPr/>
        <p:txBody>
          <a:bodyPr/>
          <a:lstStyle/>
          <a:p>
            <a:r>
              <a:rPr lang="en-US" dirty="0"/>
              <a:t>Special Considerations</a:t>
            </a:r>
          </a:p>
        </p:txBody>
      </p:sp>
      <p:sp>
        <p:nvSpPr>
          <p:cNvPr id="3" name="Content Placeholder 2">
            <a:extLst>
              <a:ext uri="{FF2B5EF4-FFF2-40B4-BE49-F238E27FC236}">
                <a16:creationId xmlns:a16="http://schemas.microsoft.com/office/drawing/2014/main" id="{E2A72148-B005-70DA-796B-273A6AC4694E}"/>
              </a:ext>
            </a:extLst>
          </p:cNvPr>
          <p:cNvSpPr>
            <a:spLocks noGrp="1"/>
          </p:cNvSpPr>
          <p:nvPr>
            <p:ph idx="1"/>
          </p:nvPr>
        </p:nvSpPr>
        <p:spPr/>
        <p:txBody>
          <a:bodyPr/>
          <a:lstStyle/>
          <a:p>
            <a:r>
              <a:rPr lang="en-US" dirty="0"/>
              <a:t>Authentication</a:t>
            </a:r>
          </a:p>
          <a:p>
            <a:endParaRPr lang="en-US" dirty="0"/>
          </a:p>
          <a:p>
            <a:r>
              <a:rPr lang="en-US" dirty="0"/>
              <a:t>Rate-limiting</a:t>
            </a:r>
          </a:p>
          <a:p>
            <a:endParaRPr lang="en-US" dirty="0"/>
          </a:p>
          <a:p>
            <a:r>
              <a:rPr lang="en-US" dirty="0"/>
              <a:t>Query by Offsets, and limits</a:t>
            </a:r>
          </a:p>
        </p:txBody>
      </p:sp>
    </p:spTree>
    <p:extLst>
      <p:ext uri="{BB962C8B-B14F-4D97-AF65-F5344CB8AC3E}">
        <p14:creationId xmlns:p14="http://schemas.microsoft.com/office/powerpoint/2010/main" val="111951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57F5-3A5F-B854-3C4B-0EAEF40737C4}"/>
              </a:ext>
            </a:extLst>
          </p:cNvPr>
          <p:cNvSpPr>
            <a:spLocks noGrp="1"/>
          </p:cNvSpPr>
          <p:nvPr>
            <p:ph type="title"/>
          </p:nvPr>
        </p:nvSpPr>
        <p:spPr/>
        <p:txBody>
          <a:bodyPr/>
          <a:lstStyle/>
          <a:p>
            <a:r>
              <a:rPr lang="en-US" dirty="0"/>
              <a:t>NLP as a Service (</a:t>
            </a:r>
            <a:r>
              <a:rPr lang="en-US" dirty="0" err="1"/>
              <a:t>NLPaaS</a:t>
            </a:r>
            <a:r>
              <a:rPr lang="en-US"/>
              <a:t>)</a:t>
            </a:r>
          </a:p>
        </p:txBody>
      </p:sp>
      <p:pic>
        <p:nvPicPr>
          <p:cNvPr id="5" name="Content Placeholder 4">
            <a:extLst>
              <a:ext uri="{FF2B5EF4-FFF2-40B4-BE49-F238E27FC236}">
                <a16:creationId xmlns:a16="http://schemas.microsoft.com/office/drawing/2014/main" id="{2592BA35-43B3-4501-D7F8-418D20782954}"/>
              </a:ext>
            </a:extLst>
          </p:cNvPr>
          <p:cNvPicPr>
            <a:picLocks noGrp="1" noChangeAspect="1"/>
          </p:cNvPicPr>
          <p:nvPr>
            <p:ph idx="1"/>
          </p:nvPr>
        </p:nvPicPr>
        <p:blipFill>
          <a:blip r:embed="rId2"/>
          <a:stretch>
            <a:fillRect/>
          </a:stretch>
        </p:blipFill>
        <p:spPr>
          <a:xfrm>
            <a:off x="1912021" y="1825625"/>
            <a:ext cx="8367957" cy="4351338"/>
          </a:xfrm>
        </p:spPr>
      </p:pic>
    </p:spTree>
    <p:extLst>
      <p:ext uri="{BB962C8B-B14F-4D97-AF65-F5344CB8AC3E}">
        <p14:creationId xmlns:p14="http://schemas.microsoft.com/office/powerpoint/2010/main" val="176772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6FE-CD18-51F3-DBDB-16AB03FF7AA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8E0F28F-3F4D-15AE-BDF9-265DDCD18F53}"/>
              </a:ext>
            </a:extLst>
          </p:cNvPr>
          <p:cNvSpPr>
            <a:spLocks noGrp="1"/>
          </p:cNvSpPr>
          <p:nvPr>
            <p:ph idx="1"/>
          </p:nvPr>
        </p:nvSpPr>
        <p:spPr/>
        <p:txBody>
          <a:bodyPr/>
          <a:lstStyle/>
          <a:p>
            <a:r>
              <a:rPr lang="en-US" dirty="0"/>
              <a:t>Closing Discussion</a:t>
            </a:r>
          </a:p>
          <a:p>
            <a:endParaRPr lang="en-US" dirty="0"/>
          </a:p>
          <a:p>
            <a:r>
              <a:rPr lang="en-US" dirty="0"/>
              <a:t>Q&amp;A</a:t>
            </a:r>
          </a:p>
          <a:p>
            <a:pPr lvl="1"/>
            <a:r>
              <a:rPr lang="en-US" dirty="0"/>
              <a:t>What other topics could be helpful in supporting your research?</a:t>
            </a:r>
          </a:p>
          <a:p>
            <a:pPr lvl="2"/>
            <a:r>
              <a:rPr lang="en-US" dirty="0"/>
              <a:t>Working with image data?</a:t>
            </a:r>
          </a:p>
          <a:p>
            <a:pPr lvl="2"/>
            <a:r>
              <a:rPr lang="en-US" dirty="0"/>
              <a:t>Video data?</a:t>
            </a:r>
          </a:p>
          <a:p>
            <a:pPr lvl="2"/>
            <a:r>
              <a:rPr lang="en-US" dirty="0"/>
              <a:t>Geographic data + geocoding?</a:t>
            </a:r>
          </a:p>
          <a:p>
            <a:pPr lvl="2"/>
            <a:r>
              <a:rPr lang="en-US" dirty="0"/>
              <a:t>Emotion detection?</a:t>
            </a:r>
          </a:p>
          <a:p>
            <a:pPr lvl="2"/>
            <a:r>
              <a:rPr lang="en-US"/>
              <a:t>Machine learning?</a:t>
            </a:r>
            <a:endParaRPr lang="en-US" dirty="0"/>
          </a:p>
        </p:txBody>
      </p:sp>
    </p:spTree>
    <p:extLst>
      <p:ext uri="{BB962C8B-B14F-4D97-AF65-F5344CB8AC3E}">
        <p14:creationId xmlns:p14="http://schemas.microsoft.com/office/powerpoint/2010/main" val="340453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953115"/>
            <a:ext cx="10515600" cy="20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154A4A-51AE-9044-B2DA-8D66E4BC60F2}"/>
              </a:ext>
            </a:extLst>
          </p:cNvPr>
          <p:cNvSpPr txBox="1">
            <a:spLocks/>
          </p:cNvSpPr>
          <p:nvPr/>
        </p:nvSpPr>
        <p:spPr>
          <a:xfrm>
            <a:off x="969088" y="1459518"/>
            <a:ext cx="4474028" cy="2520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thank </a:t>
            </a:r>
          </a:p>
          <a:p>
            <a:pPr algn="ctr"/>
            <a:r>
              <a:rPr lang="en-US" sz="9000" b="1" dirty="0">
                <a:solidFill>
                  <a:schemeClr val="accent4"/>
                </a:solidFill>
              </a:rPr>
              <a:t>you</a:t>
            </a:r>
            <a:endParaRPr lang="en-US" sz="9000" b="1" dirty="0"/>
          </a:p>
        </p:txBody>
      </p:sp>
      <p:sp>
        <p:nvSpPr>
          <p:cNvPr id="5" name="Subtitle 2">
            <a:extLst>
              <a:ext uri="{FF2B5EF4-FFF2-40B4-BE49-F238E27FC236}">
                <a16:creationId xmlns:a16="http://schemas.microsoft.com/office/drawing/2014/main" id="{0EA7421B-966F-0841-B972-8927EB107FD0}"/>
              </a:ext>
            </a:extLst>
          </p:cNvPr>
          <p:cNvSpPr txBox="1">
            <a:spLocks/>
          </p:cNvSpPr>
          <p:nvPr/>
        </p:nvSpPr>
        <p:spPr>
          <a:xfrm>
            <a:off x="7589040" y="1068953"/>
            <a:ext cx="4076187" cy="34419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latin typeface="+mj-lt"/>
                <a:hlinkClick r:id="rId2"/>
              </a:rPr>
              <a:t>nelson.roque@ucf.edu</a:t>
            </a:r>
            <a:r>
              <a:rPr lang="en-US" sz="2000" b="1" dirty="0">
                <a:latin typeface="+mj-lt"/>
              </a:rPr>
              <a:t> </a:t>
            </a:r>
          </a:p>
          <a:p>
            <a:pPr marL="0" indent="0">
              <a:lnSpc>
                <a:spcPct val="300000"/>
              </a:lnSpc>
              <a:buNone/>
            </a:pPr>
            <a:r>
              <a:rPr lang="en-US" sz="2000" b="1" dirty="0" err="1">
                <a:latin typeface="+mj-lt"/>
              </a:rPr>
              <a:t>nelsonroque.com</a:t>
            </a:r>
            <a:endParaRPr lang="en-US" sz="2000" b="1" dirty="0">
              <a:latin typeface="+mj-lt"/>
            </a:endParaRPr>
          </a:p>
          <a:p>
            <a:pPr marL="0" indent="0">
              <a:lnSpc>
                <a:spcPct val="300000"/>
              </a:lnSpc>
              <a:buNone/>
            </a:pPr>
            <a:r>
              <a:rPr lang="en-US" sz="2000" b="1" dirty="0"/>
              <a:t>https://github.com/nelsonroque</a:t>
            </a:r>
            <a:r>
              <a:rPr lang="en-US" sz="2000" b="1" dirty="0">
                <a:latin typeface="+mj-lt"/>
              </a:rPr>
              <a:t>  </a:t>
            </a:r>
            <a:endParaRPr lang="en-US" sz="2000" b="1" i="1" dirty="0">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8885" y="3474420"/>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8885" y="1429846"/>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48885" y="2429625"/>
            <a:ext cx="580144" cy="580144"/>
          </a:xfrm>
          <a:prstGeom prst="rect">
            <a:avLst/>
          </a:prstGeom>
        </p:spPr>
      </p:pic>
      <p:grpSp>
        <p:nvGrpSpPr>
          <p:cNvPr id="9" name="Group 8">
            <a:extLst>
              <a:ext uri="{FF2B5EF4-FFF2-40B4-BE49-F238E27FC236}">
                <a16:creationId xmlns:a16="http://schemas.microsoft.com/office/drawing/2014/main" id="{B3505FE2-D81E-9844-B971-EDF485960039}"/>
              </a:ext>
            </a:extLst>
          </p:cNvPr>
          <p:cNvGrpSpPr/>
          <p:nvPr/>
        </p:nvGrpSpPr>
        <p:grpSpPr>
          <a:xfrm>
            <a:off x="576780" y="5133088"/>
            <a:ext cx="11088447" cy="1224437"/>
            <a:chOff x="576780" y="4963269"/>
            <a:chExt cx="11088447" cy="1224437"/>
          </a:xfrm>
        </p:grpSpPr>
        <p:grpSp>
          <p:nvGrpSpPr>
            <p:cNvPr id="10" name="Group 9">
              <a:extLst>
                <a:ext uri="{FF2B5EF4-FFF2-40B4-BE49-F238E27FC236}">
                  <a16:creationId xmlns:a16="http://schemas.microsoft.com/office/drawing/2014/main" id="{DC78C315-3E34-8447-8818-2A1A014AF01A}"/>
                </a:ext>
              </a:extLst>
            </p:cNvPr>
            <p:cNvGrpSpPr/>
            <p:nvPr/>
          </p:nvGrpSpPr>
          <p:grpSpPr>
            <a:xfrm>
              <a:off x="576780" y="4963269"/>
              <a:ext cx="9852351" cy="1224437"/>
              <a:chOff x="667573" y="5367532"/>
              <a:chExt cx="9852351" cy="1224437"/>
            </a:xfrm>
          </p:grpSpPr>
          <p:pic>
            <p:nvPicPr>
              <p:cNvPr id="12" name="Picture 11" descr="A picture containing light, food, drawing&#10;&#10;Description automatically generated">
                <a:extLst>
                  <a:ext uri="{FF2B5EF4-FFF2-40B4-BE49-F238E27FC236}">
                    <a16:creationId xmlns:a16="http://schemas.microsoft.com/office/drawing/2014/main" id="{E5A8B349-2563-AF4D-BB4F-8D535E38BF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2058" y="5599570"/>
                <a:ext cx="760360" cy="760360"/>
              </a:xfrm>
              <a:prstGeom prst="rect">
                <a:avLst/>
              </a:prstGeom>
            </p:spPr>
          </p:pic>
          <p:cxnSp>
            <p:nvCxnSpPr>
              <p:cNvPr id="13" name="Straight Connector 12">
                <a:extLst>
                  <a:ext uri="{FF2B5EF4-FFF2-40B4-BE49-F238E27FC236}">
                    <a16:creationId xmlns:a16="http://schemas.microsoft.com/office/drawing/2014/main" id="{7A7132FF-6C68-5A4A-8464-3E324055E84B}"/>
                  </a:ext>
                </a:extLst>
              </p:cNvPr>
              <p:cNvCxnSpPr>
                <a:cxnSpLocks/>
                <a:endCxn id="15" idx="1"/>
              </p:cNvCxnSpPr>
              <p:nvPr/>
            </p:nvCxnSpPr>
            <p:spPr>
              <a:xfrm flipV="1">
                <a:off x="1475017" y="5979750"/>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B4FFF4E-73EF-D84D-BBC4-06E59452D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743" y="5391502"/>
                <a:ext cx="1176496" cy="1176496"/>
              </a:xfrm>
              <a:prstGeom prst="rect">
                <a:avLst/>
              </a:prstGeom>
            </p:spPr>
          </p:pic>
          <p:pic>
            <p:nvPicPr>
              <p:cNvPr id="15" name="Picture 14" descr="A close up of a sign&#10;&#10;Description automatically generated">
                <a:extLst>
                  <a:ext uri="{FF2B5EF4-FFF2-40B4-BE49-F238E27FC236}">
                    <a16:creationId xmlns:a16="http://schemas.microsoft.com/office/drawing/2014/main" id="{F4ED2638-0ABB-E442-97A2-5382F851AA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2014" y="5458231"/>
                <a:ext cx="1043038" cy="1043038"/>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E92A64A-221F-4747-81E8-4C4EA2D07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573" y="5581875"/>
                <a:ext cx="795750" cy="795750"/>
              </a:xfrm>
              <a:prstGeom prst="rect">
                <a:avLst/>
              </a:prstGeom>
            </p:spPr>
          </p:pic>
          <p:grpSp>
            <p:nvGrpSpPr>
              <p:cNvPr id="17" name="Group 16">
                <a:extLst>
                  <a:ext uri="{FF2B5EF4-FFF2-40B4-BE49-F238E27FC236}">
                    <a16:creationId xmlns:a16="http://schemas.microsoft.com/office/drawing/2014/main" id="{39896FC6-9C32-A14D-A16B-FC21B65BAE72}"/>
                  </a:ext>
                </a:extLst>
              </p:cNvPr>
              <p:cNvGrpSpPr/>
              <p:nvPr/>
            </p:nvGrpSpPr>
            <p:grpSpPr>
              <a:xfrm>
                <a:off x="6618930" y="5367532"/>
                <a:ext cx="1224437" cy="1224437"/>
                <a:chOff x="672916" y="852139"/>
                <a:chExt cx="2486221" cy="2486221"/>
              </a:xfrm>
            </p:grpSpPr>
            <p:pic>
              <p:nvPicPr>
                <p:cNvPr id="22" name="Picture 21">
                  <a:extLst>
                    <a:ext uri="{FF2B5EF4-FFF2-40B4-BE49-F238E27FC236}">
                      <a16:creationId xmlns:a16="http://schemas.microsoft.com/office/drawing/2014/main" id="{903CCFEA-6984-F84A-BAC6-342EBCAA2B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2916" y="852139"/>
                  <a:ext cx="2486221" cy="2486221"/>
                </a:xfrm>
                <a:prstGeom prst="rect">
                  <a:avLst/>
                </a:prstGeom>
              </p:spPr>
            </p:pic>
            <p:sp>
              <p:nvSpPr>
                <p:cNvPr id="23" name="Freeform 22">
                  <a:extLst>
                    <a:ext uri="{FF2B5EF4-FFF2-40B4-BE49-F238E27FC236}">
                      <a16:creationId xmlns:a16="http://schemas.microsoft.com/office/drawing/2014/main" id="{F932C2C7-8DDC-8448-A481-190D62C40F81}"/>
                    </a:ext>
                  </a:extLst>
                </p:cNvPr>
                <p:cNvSpPr/>
                <p:nvPr/>
              </p:nvSpPr>
              <p:spPr>
                <a:xfrm>
                  <a:off x="1238662" y="1046747"/>
                  <a:ext cx="1660949" cy="1094874"/>
                </a:xfrm>
                <a:custGeom>
                  <a:avLst/>
                  <a:gdLst>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624854 w 1660949"/>
                    <a:gd name="connsiteY26" fmla="*/ 300790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1246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60014 w 1660949"/>
                    <a:gd name="connsiteY13" fmla="*/ 995036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0949" h="1094874">
                      <a:moveTo>
                        <a:pt x="112461" y="252664"/>
                      </a:moveTo>
                      <a:cubicBezTo>
                        <a:pt x="100768" y="267138"/>
                        <a:pt x="75767" y="284667"/>
                        <a:pt x="62782" y="303410"/>
                      </a:cubicBezTo>
                      <a:cubicBezTo>
                        <a:pt x="49797" y="322153"/>
                        <a:pt x="38898" y="349514"/>
                        <a:pt x="34549" y="365119"/>
                      </a:cubicBezTo>
                      <a:cubicBezTo>
                        <a:pt x="30200" y="380724"/>
                        <a:pt x="44706" y="389021"/>
                        <a:pt x="36685" y="397042"/>
                      </a:cubicBezTo>
                      <a:lnTo>
                        <a:pt x="12622" y="469232"/>
                      </a:lnTo>
                      <a:lnTo>
                        <a:pt x="591" y="505327"/>
                      </a:lnTo>
                      <a:cubicBezTo>
                        <a:pt x="4601" y="573506"/>
                        <a:pt x="-8975" y="645072"/>
                        <a:pt x="12622" y="709864"/>
                      </a:cubicBezTo>
                      <a:cubicBezTo>
                        <a:pt x="21767" y="737300"/>
                        <a:pt x="84812" y="757990"/>
                        <a:pt x="84812" y="757990"/>
                      </a:cubicBezTo>
                      <a:cubicBezTo>
                        <a:pt x="88822" y="770022"/>
                        <a:pt x="90132" y="779514"/>
                        <a:pt x="96843" y="794085"/>
                      </a:cubicBezTo>
                      <a:cubicBezTo>
                        <a:pt x="103554" y="808656"/>
                        <a:pt x="106594" y="833902"/>
                        <a:pt x="125078" y="845416"/>
                      </a:cubicBezTo>
                      <a:cubicBezTo>
                        <a:pt x="143562" y="856931"/>
                        <a:pt x="113258" y="867378"/>
                        <a:pt x="207747" y="863172"/>
                      </a:cubicBezTo>
                      <a:cubicBezTo>
                        <a:pt x="302236" y="858966"/>
                        <a:pt x="530589" y="834511"/>
                        <a:pt x="692010" y="820181"/>
                      </a:cubicBezTo>
                      <a:cubicBezTo>
                        <a:pt x="794257" y="854265"/>
                        <a:pt x="786103" y="861194"/>
                        <a:pt x="830770" y="890337"/>
                      </a:cubicBezTo>
                      <a:cubicBezTo>
                        <a:pt x="875437" y="919480"/>
                        <a:pt x="849648" y="884670"/>
                        <a:pt x="960014" y="995036"/>
                      </a:cubicBezTo>
                      <a:cubicBezTo>
                        <a:pt x="1005077" y="1040099"/>
                        <a:pt x="959007" y="981209"/>
                        <a:pt x="1011243" y="998621"/>
                      </a:cubicBezTo>
                      <a:cubicBezTo>
                        <a:pt x="1027285" y="1014663"/>
                        <a:pt x="1037847" y="1039574"/>
                        <a:pt x="1059370" y="1046748"/>
                      </a:cubicBezTo>
                      <a:lnTo>
                        <a:pt x="1131559" y="1070811"/>
                      </a:lnTo>
                      <a:cubicBezTo>
                        <a:pt x="1143591" y="1074821"/>
                        <a:pt x="1155099" y="1081048"/>
                        <a:pt x="1167654" y="1082842"/>
                      </a:cubicBezTo>
                      <a:lnTo>
                        <a:pt x="1251875" y="1094874"/>
                      </a:lnTo>
                      <a:cubicBezTo>
                        <a:pt x="1332085" y="1090863"/>
                        <a:pt x="1413641" y="1098008"/>
                        <a:pt x="1492506" y="1082842"/>
                      </a:cubicBezTo>
                      <a:cubicBezTo>
                        <a:pt x="1520906" y="1077380"/>
                        <a:pt x="1564696" y="1034716"/>
                        <a:pt x="1564696" y="1034716"/>
                      </a:cubicBezTo>
                      <a:lnTo>
                        <a:pt x="1600791" y="926432"/>
                      </a:lnTo>
                      <a:cubicBezTo>
                        <a:pt x="1604801" y="914400"/>
                        <a:pt x="1607150" y="901681"/>
                        <a:pt x="1612822" y="890337"/>
                      </a:cubicBezTo>
                      <a:cubicBezTo>
                        <a:pt x="1620843" y="874295"/>
                        <a:pt x="1629820" y="858696"/>
                        <a:pt x="1636885" y="842211"/>
                      </a:cubicBezTo>
                      <a:cubicBezTo>
                        <a:pt x="1647242" y="818045"/>
                        <a:pt x="1654843" y="782413"/>
                        <a:pt x="1660949" y="757990"/>
                      </a:cubicBezTo>
                      <a:cubicBezTo>
                        <a:pt x="1656938" y="629653"/>
                        <a:pt x="1615632" y="523851"/>
                        <a:pt x="1596516" y="459441"/>
                      </a:cubicBezTo>
                      <a:cubicBezTo>
                        <a:pt x="1577400" y="395031"/>
                        <a:pt x="1559772" y="399800"/>
                        <a:pt x="1546252" y="371531"/>
                      </a:cubicBezTo>
                      <a:cubicBezTo>
                        <a:pt x="1532732" y="343262"/>
                        <a:pt x="1501228" y="321428"/>
                        <a:pt x="1515397" y="289827"/>
                      </a:cubicBezTo>
                      <a:cubicBezTo>
                        <a:pt x="1470936" y="223135"/>
                        <a:pt x="1458956" y="245952"/>
                        <a:pt x="1442139" y="228600"/>
                      </a:cubicBezTo>
                      <a:cubicBezTo>
                        <a:pt x="1425322" y="211248"/>
                        <a:pt x="1425115" y="195562"/>
                        <a:pt x="1414491" y="185714"/>
                      </a:cubicBezTo>
                      <a:cubicBezTo>
                        <a:pt x="1403867" y="175866"/>
                        <a:pt x="1389457" y="178406"/>
                        <a:pt x="1378396" y="169512"/>
                      </a:cubicBezTo>
                      <a:cubicBezTo>
                        <a:pt x="1367335" y="160618"/>
                        <a:pt x="1367209" y="146563"/>
                        <a:pt x="1348127" y="132348"/>
                      </a:cubicBezTo>
                      <a:cubicBezTo>
                        <a:pt x="1329045" y="118133"/>
                        <a:pt x="1416542" y="175803"/>
                        <a:pt x="1263906" y="84221"/>
                      </a:cubicBezTo>
                      <a:cubicBezTo>
                        <a:pt x="1144584" y="12627"/>
                        <a:pt x="1238856" y="51282"/>
                        <a:pt x="1143591" y="24064"/>
                      </a:cubicBezTo>
                      <a:cubicBezTo>
                        <a:pt x="1131396" y="20580"/>
                        <a:pt x="1120168" y="12539"/>
                        <a:pt x="1107496" y="12032"/>
                      </a:cubicBezTo>
                      <a:cubicBezTo>
                        <a:pt x="919109" y="4496"/>
                        <a:pt x="730507" y="4011"/>
                        <a:pt x="542012" y="0"/>
                      </a:cubicBezTo>
                      <a:cubicBezTo>
                        <a:pt x="509928" y="4011"/>
                        <a:pt x="476954" y="3524"/>
                        <a:pt x="445759" y="12032"/>
                      </a:cubicBezTo>
                      <a:cubicBezTo>
                        <a:pt x="431808" y="15837"/>
                        <a:pt x="422598" y="29628"/>
                        <a:pt x="409664" y="36095"/>
                      </a:cubicBezTo>
                      <a:cubicBezTo>
                        <a:pt x="398321" y="41767"/>
                        <a:pt x="385601" y="44116"/>
                        <a:pt x="373570" y="48127"/>
                      </a:cubicBezTo>
                      <a:cubicBezTo>
                        <a:pt x="341430" y="80265"/>
                        <a:pt x="352368" y="74401"/>
                        <a:pt x="301380" y="96253"/>
                      </a:cubicBezTo>
                      <a:cubicBezTo>
                        <a:pt x="289723" y="101249"/>
                        <a:pt x="276372" y="102126"/>
                        <a:pt x="265285" y="108285"/>
                      </a:cubicBezTo>
                      <a:cubicBezTo>
                        <a:pt x="240004" y="122330"/>
                        <a:pt x="193096" y="156411"/>
                        <a:pt x="193096" y="156411"/>
                      </a:cubicBezTo>
                      <a:cubicBezTo>
                        <a:pt x="185075" y="168443"/>
                        <a:pt x="179258" y="182281"/>
                        <a:pt x="169033" y="192506"/>
                      </a:cubicBezTo>
                      <a:cubicBezTo>
                        <a:pt x="158808" y="202731"/>
                        <a:pt x="141971" y="205278"/>
                        <a:pt x="132938" y="216569"/>
                      </a:cubicBezTo>
                      <a:cubicBezTo>
                        <a:pt x="101018" y="256469"/>
                        <a:pt x="124154" y="238191"/>
                        <a:pt x="112461" y="252664"/>
                      </a:cubicBezTo>
                      <a:close/>
                    </a:path>
                  </a:pathLst>
                </a:custGeom>
                <a:solidFill>
                  <a:srgbClr val="B381D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9D64E1E-87D3-574D-8EF7-3AE6BF279E5F}"/>
                  </a:ext>
                </a:extLst>
              </p:cNvPr>
              <p:cNvCxnSpPr>
                <a:cxnSpLocks/>
              </p:cNvCxnSpPr>
              <p:nvPr/>
            </p:nvCxnSpPr>
            <p:spPr>
              <a:xfrm flipV="1">
                <a:off x="3520584" y="6002589"/>
                <a:ext cx="1128418"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35138-DC4D-9447-AC63-5DCB3C5D0177}"/>
                  </a:ext>
                </a:extLst>
              </p:cNvPr>
              <p:cNvCxnSpPr>
                <a:cxnSpLocks/>
              </p:cNvCxnSpPr>
              <p:nvPr/>
            </p:nvCxnSpPr>
            <p:spPr>
              <a:xfrm flipV="1">
                <a:off x="5509456" y="6002588"/>
                <a:ext cx="986862" cy="4"/>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2A1344-FD8A-9A43-99DB-51C21339158A}"/>
                  </a:ext>
                </a:extLst>
              </p:cNvPr>
              <p:cNvCxnSpPr>
                <a:cxnSpLocks/>
              </p:cNvCxnSpPr>
              <p:nvPr/>
            </p:nvCxnSpPr>
            <p:spPr>
              <a:xfrm flipV="1">
                <a:off x="7819077" y="6002588"/>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03E60-BD64-5842-93A8-C3B1CD89B5C7}"/>
                  </a:ext>
                </a:extLst>
              </p:cNvPr>
              <p:cNvCxnSpPr>
                <a:cxnSpLocks/>
              </p:cNvCxnSpPr>
              <p:nvPr/>
            </p:nvCxnSpPr>
            <p:spPr>
              <a:xfrm flipV="1">
                <a:off x="9705030" y="5979750"/>
                <a:ext cx="814894"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33B9E6E-E8B3-9F4D-ABA2-D296977E47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0485532" y="4963269"/>
              <a:ext cx="1179695" cy="1179695"/>
            </a:xfrm>
            <a:prstGeom prst="rect">
              <a:avLst/>
            </a:prstGeom>
          </p:spPr>
        </p:pic>
      </p:grpSp>
    </p:spTree>
    <p:extLst>
      <p:ext uri="{BB962C8B-B14F-4D97-AF65-F5344CB8AC3E}">
        <p14:creationId xmlns:p14="http://schemas.microsoft.com/office/powerpoint/2010/main" val="173165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506D-8B53-2082-86AA-8D247F9B1DA4}"/>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061FA5EB-927C-0D82-CAA1-F74C8AE33A11}"/>
              </a:ext>
            </a:extLst>
          </p:cNvPr>
          <p:cNvSpPr>
            <a:spLocks noGrp="1"/>
          </p:cNvSpPr>
          <p:nvPr>
            <p:ph idx="1"/>
          </p:nvPr>
        </p:nvSpPr>
        <p:spPr>
          <a:xfrm>
            <a:off x="838200" y="1825625"/>
            <a:ext cx="5257800" cy="4351338"/>
          </a:xfrm>
        </p:spPr>
        <p:txBody>
          <a:bodyPr>
            <a:normAutofit/>
          </a:bodyPr>
          <a:lstStyle/>
          <a:p>
            <a:r>
              <a:rPr lang="en-US" dirty="0"/>
              <a:t>Methods from various disciplines to enable computers to understand human language in both written and verbal forms:</a:t>
            </a:r>
          </a:p>
          <a:p>
            <a:pPr lvl="1"/>
            <a:r>
              <a:rPr lang="en-US" dirty="0"/>
              <a:t>computer science, </a:t>
            </a:r>
          </a:p>
          <a:p>
            <a:pPr lvl="1"/>
            <a:r>
              <a:rPr lang="en-US" dirty="0"/>
              <a:t>artificial intelligence, </a:t>
            </a:r>
          </a:p>
          <a:p>
            <a:pPr lvl="1"/>
            <a:r>
              <a:rPr lang="en-US" dirty="0"/>
              <a:t>linguistics,</a:t>
            </a:r>
          </a:p>
          <a:p>
            <a:pPr lvl="1"/>
            <a:r>
              <a:rPr lang="en-US" dirty="0"/>
              <a:t>data science</a:t>
            </a:r>
          </a:p>
        </p:txBody>
      </p:sp>
      <p:pic>
        <p:nvPicPr>
          <p:cNvPr id="2050" name="Picture 2" descr="Siri - Wikipedia">
            <a:extLst>
              <a:ext uri="{FF2B5EF4-FFF2-40B4-BE49-F238E27FC236}">
                <a16:creationId xmlns:a16="http://schemas.microsoft.com/office/drawing/2014/main" id="{2F6E8AC9-40CE-368A-314A-C0259A0F7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548" y="1447800"/>
            <a:ext cx="37846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28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506D-8B53-2082-86AA-8D247F9B1DA4}"/>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061FA5EB-927C-0D82-CAA1-F74C8AE33A11}"/>
              </a:ext>
            </a:extLst>
          </p:cNvPr>
          <p:cNvSpPr>
            <a:spLocks noGrp="1"/>
          </p:cNvSpPr>
          <p:nvPr>
            <p:ph idx="1"/>
          </p:nvPr>
        </p:nvSpPr>
        <p:spPr/>
        <p:txBody>
          <a:bodyPr>
            <a:normAutofit fontScale="77500" lnSpcReduction="20000"/>
          </a:bodyPr>
          <a:lstStyle/>
          <a:p>
            <a:r>
              <a:rPr lang="en-US" dirty="0"/>
              <a:t>Examples of NLP tasks to make sense of text/voice data include</a:t>
            </a:r>
          </a:p>
          <a:p>
            <a:pPr lvl="1"/>
            <a:r>
              <a:rPr lang="en-US" dirty="0"/>
              <a:t>Speech Recognition</a:t>
            </a:r>
          </a:p>
          <a:p>
            <a:pPr lvl="2"/>
            <a:r>
              <a:rPr lang="en-US" dirty="0"/>
              <a:t>Speech to text</a:t>
            </a:r>
          </a:p>
          <a:p>
            <a:pPr lvl="1"/>
            <a:r>
              <a:rPr lang="en-US" dirty="0"/>
              <a:t>Part of speech tagging</a:t>
            </a:r>
          </a:p>
          <a:p>
            <a:pPr lvl="2"/>
            <a:r>
              <a:rPr lang="en-US" dirty="0"/>
              <a:t>identifies ‘make’ as a verb in ‘I can make a paper plane,’ </a:t>
            </a:r>
          </a:p>
          <a:p>
            <a:pPr lvl="2"/>
            <a:r>
              <a:rPr lang="en-US" dirty="0"/>
              <a:t>and as a noun in ‘What make of car do you own?’</a:t>
            </a:r>
          </a:p>
          <a:p>
            <a:pPr lvl="1"/>
            <a:r>
              <a:rPr lang="en-US" dirty="0"/>
              <a:t>Word sense disambiguation</a:t>
            </a:r>
          </a:p>
          <a:p>
            <a:pPr lvl="2"/>
            <a:r>
              <a:rPr lang="en-US" dirty="0"/>
              <a:t>E.g., distinguish the meaning of the verb 'make' in ‘make the grade’ (achieve) vs. ‘make a bet’ (place)</a:t>
            </a:r>
          </a:p>
          <a:p>
            <a:pPr lvl="1"/>
            <a:r>
              <a:rPr lang="en-US" dirty="0"/>
              <a:t>Named entity recognition</a:t>
            </a:r>
          </a:p>
          <a:p>
            <a:pPr lvl="2"/>
            <a:r>
              <a:rPr lang="en-US" dirty="0"/>
              <a:t>E.g., Identifying Florida as a location</a:t>
            </a:r>
          </a:p>
          <a:p>
            <a:pPr lvl="1"/>
            <a:r>
              <a:rPr lang="en-US" dirty="0"/>
              <a:t>Co-reference resolution</a:t>
            </a:r>
          </a:p>
          <a:p>
            <a:pPr lvl="2"/>
            <a:r>
              <a:rPr lang="en-US" dirty="0"/>
              <a:t> identifying if and when two words refer to the same entity</a:t>
            </a:r>
          </a:p>
          <a:p>
            <a:pPr lvl="1"/>
            <a:r>
              <a:rPr lang="en-US" dirty="0"/>
              <a:t>Sentiment Analysis</a:t>
            </a:r>
          </a:p>
          <a:p>
            <a:pPr lvl="2"/>
            <a:r>
              <a:rPr lang="en-US" dirty="0"/>
              <a:t> extract subjective qualities — attitudes, emotions, sarcasm, confusion, suspicion</a:t>
            </a:r>
          </a:p>
          <a:p>
            <a:pPr lvl="1"/>
            <a:r>
              <a:rPr lang="en-US" dirty="0"/>
              <a:t>Natural language generation</a:t>
            </a:r>
          </a:p>
          <a:p>
            <a:pPr lvl="2"/>
            <a:r>
              <a:rPr lang="en-US" dirty="0"/>
              <a:t>Creating human language based on structured information</a:t>
            </a:r>
          </a:p>
        </p:txBody>
      </p:sp>
    </p:spTree>
    <p:extLst>
      <p:ext uri="{BB962C8B-B14F-4D97-AF65-F5344CB8AC3E}">
        <p14:creationId xmlns:p14="http://schemas.microsoft.com/office/powerpoint/2010/main" val="261143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3659-C343-5558-69AF-4DFEFAADE786}"/>
              </a:ext>
            </a:extLst>
          </p:cNvPr>
          <p:cNvSpPr>
            <a:spLocks noGrp="1"/>
          </p:cNvSpPr>
          <p:nvPr>
            <p:ph type="title"/>
          </p:nvPr>
        </p:nvSpPr>
        <p:spPr/>
        <p:txBody>
          <a:bodyPr/>
          <a:lstStyle/>
          <a:p>
            <a:r>
              <a:rPr lang="en-US" dirty="0"/>
              <a:t>What is Text Mining?</a:t>
            </a:r>
          </a:p>
        </p:txBody>
      </p:sp>
      <p:sp>
        <p:nvSpPr>
          <p:cNvPr id="3" name="Content Placeholder 2">
            <a:extLst>
              <a:ext uri="{FF2B5EF4-FFF2-40B4-BE49-F238E27FC236}">
                <a16:creationId xmlns:a16="http://schemas.microsoft.com/office/drawing/2014/main" id="{2C9AA60E-3C51-D47C-8776-BB2A8D0FA573}"/>
              </a:ext>
            </a:extLst>
          </p:cNvPr>
          <p:cNvSpPr>
            <a:spLocks noGrp="1"/>
          </p:cNvSpPr>
          <p:nvPr>
            <p:ph idx="1"/>
          </p:nvPr>
        </p:nvSpPr>
        <p:spPr>
          <a:xfrm>
            <a:off x="838200" y="1825625"/>
            <a:ext cx="5465064" cy="4351338"/>
          </a:xfrm>
        </p:spPr>
        <p:txBody>
          <a:bodyPr>
            <a:normAutofit fontScale="85000" lnSpcReduction="20000"/>
          </a:bodyPr>
          <a:lstStyle/>
          <a:p>
            <a:r>
              <a:rPr lang="en-US" dirty="0"/>
              <a:t>Analyzing text data for key topics, trends, and hidden relationships</a:t>
            </a:r>
          </a:p>
          <a:p>
            <a:pPr lvl="1"/>
            <a:r>
              <a:rPr lang="en-US" dirty="0"/>
              <a:t>Word frequency analysis</a:t>
            </a:r>
          </a:p>
          <a:p>
            <a:pPr lvl="1"/>
            <a:r>
              <a:rPr lang="en-US" dirty="0" err="1"/>
              <a:t>Wordclouds</a:t>
            </a:r>
            <a:endParaRPr lang="en-US" dirty="0"/>
          </a:p>
          <a:p>
            <a:pPr lvl="1"/>
            <a:r>
              <a:rPr lang="en-US" dirty="0"/>
              <a:t>Topic modeling</a:t>
            </a:r>
          </a:p>
          <a:p>
            <a:pPr lvl="1"/>
            <a:endParaRPr lang="en-US" dirty="0"/>
          </a:p>
          <a:p>
            <a:r>
              <a:rPr lang="en-US" dirty="0">
                <a:hlinkClick r:id="rId3"/>
              </a:rPr>
              <a:t>Especially important since, 80% of the world’s data is in an unstructured format</a:t>
            </a:r>
            <a:endParaRPr lang="en-US" dirty="0"/>
          </a:p>
          <a:p>
            <a:pPr lvl="1"/>
            <a:endParaRPr lang="en-US" dirty="0"/>
          </a:p>
          <a:p>
            <a:r>
              <a:rPr lang="en-US" dirty="0"/>
              <a:t>Consider the data processing implications of your data source</a:t>
            </a:r>
          </a:p>
          <a:p>
            <a:pPr lvl="1"/>
            <a:r>
              <a:rPr lang="en-US" dirty="0"/>
              <a:t>Correcting misspellings</a:t>
            </a:r>
          </a:p>
          <a:p>
            <a:pPr lvl="1"/>
            <a:r>
              <a:rPr lang="en-US" dirty="0"/>
              <a:t>Correcting incorrect transcriptions (from audio/video)</a:t>
            </a:r>
          </a:p>
          <a:p>
            <a:pPr lvl="1"/>
            <a:endParaRPr lang="en-US" dirty="0"/>
          </a:p>
        </p:txBody>
      </p:sp>
      <p:pic>
        <p:nvPicPr>
          <p:cNvPr id="6146" name="Picture 2" descr="Buy from Amazon">
            <a:extLst>
              <a:ext uri="{FF2B5EF4-FFF2-40B4-BE49-F238E27FC236}">
                <a16:creationId xmlns:a16="http://schemas.microsoft.com/office/drawing/2014/main" id="{C9631AEA-8DFB-EC30-297E-DC2BE38D8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080" y="912721"/>
            <a:ext cx="3834996" cy="50325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BCE4BA-4497-C097-2815-D11771AC50D2}"/>
              </a:ext>
            </a:extLst>
          </p:cNvPr>
          <p:cNvSpPr/>
          <p:nvPr/>
        </p:nvSpPr>
        <p:spPr>
          <a:xfrm>
            <a:off x="7333080" y="5997998"/>
            <a:ext cx="3403560" cy="369332"/>
          </a:xfrm>
          <a:prstGeom prst="rect">
            <a:avLst/>
          </a:prstGeom>
        </p:spPr>
        <p:txBody>
          <a:bodyPr wrap="none">
            <a:spAutoFit/>
          </a:bodyPr>
          <a:lstStyle/>
          <a:p>
            <a:r>
              <a:rPr lang="en-US" dirty="0">
                <a:hlinkClick r:id="rId5"/>
              </a:rPr>
              <a:t>https://www.tidytextmining.com</a:t>
            </a:r>
            <a:r>
              <a:rPr lang="en-US" dirty="0"/>
              <a:t> </a:t>
            </a:r>
          </a:p>
        </p:txBody>
      </p:sp>
    </p:spTree>
    <p:extLst>
      <p:ext uri="{BB962C8B-B14F-4D97-AF65-F5344CB8AC3E}">
        <p14:creationId xmlns:p14="http://schemas.microsoft.com/office/powerpoint/2010/main" val="391728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162D-FF04-9F29-08DD-FEE8ACABB614}"/>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164C2A2A-A919-2325-ABA2-9C945C6233AA}"/>
              </a:ext>
            </a:extLst>
          </p:cNvPr>
          <p:cNvSpPr>
            <a:spLocks noGrp="1"/>
          </p:cNvSpPr>
          <p:nvPr>
            <p:ph idx="1"/>
          </p:nvPr>
        </p:nvSpPr>
        <p:spPr/>
        <p:txBody>
          <a:bodyPr>
            <a:normAutofit fontScale="62500" lnSpcReduction="20000"/>
          </a:bodyPr>
          <a:lstStyle/>
          <a:p>
            <a:r>
              <a:rPr lang="en-US" dirty="0"/>
              <a:t>Bigrams</a:t>
            </a:r>
          </a:p>
          <a:p>
            <a:pPr lvl="1"/>
            <a:r>
              <a:rPr lang="en-US" dirty="0"/>
              <a:t>Pairs of words</a:t>
            </a:r>
          </a:p>
          <a:p>
            <a:r>
              <a:rPr lang="en-US" dirty="0" err="1"/>
              <a:t>Ngrams</a:t>
            </a:r>
            <a:endParaRPr lang="en-US" dirty="0"/>
          </a:p>
          <a:p>
            <a:pPr lvl="1"/>
            <a:r>
              <a:rPr lang="en-US" dirty="0"/>
              <a:t>A set of words with length of N</a:t>
            </a:r>
          </a:p>
          <a:p>
            <a:r>
              <a:rPr lang="en-US" dirty="0"/>
              <a:t>Bag of words</a:t>
            </a:r>
          </a:p>
          <a:p>
            <a:pPr lvl="1"/>
            <a:r>
              <a:rPr lang="en-US" dirty="0"/>
              <a:t>Count frequency of words in document</a:t>
            </a:r>
          </a:p>
          <a:p>
            <a:r>
              <a:rPr lang="en-US" dirty="0" err="1"/>
              <a:t>tf-idf</a:t>
            </a:r>
            <a:r>
              <a:rPr lang="en-US" dirty="0"/>
              <a:t> (term frequency - inverse document frequency)</a:t>
            </a:r>
          </a:p>
          <a:p>
            <a:pPr lvl="1"/>
            <a:r>
              <a:rPr lang="en-US" dirty="0"/>
              <a:t>Metric for determining how important a term is in a document</a:t>
            </a:r>
          </a:p>
          <a:p>
            <a:pPr lvl="1"/>
            <a:r>
              <a:rPr lang="en-US" dirty="0"/>
              <a:t>Determine</a:t>
            </a:r>
          </a:p>
          <a:p>
            <a:pPr lvl="2"/>
            <a:r>
              <a:rPr lang="en-US" dirty="0"/>
              <a:t>two documents are similar by comparing their TF-IDF vector using </a:t>
            </a:r>
            <a:r>
              <a:rPr lang="en-US" dirty="0">
                <a:hlinkClick r:id="rId3"/>
              </a:rPr>
              <a:t>cosine similarity</a:t>
            </a:r>
            <a:r>
              <a:rPr lang="en-US" dirty="0"/>
              <a:t>.</a:t>
            </a:r>
          </a:p>
          <a:p>
            <a:pPr lvl="2"/>
            <a:r>
              <a:rPr lang="en-US" dirty="0"/>
              <a:t>Keywords to summarize an article</a:t>
            </a:r>
          </a:p>
          <a:p>
            <a:r>
              <a:rPr lang="en-US" dirty="0"/>
              <a:t>Stemming</a:t>
            </a:r>
          </a:p>
          <a:p>
            <a:pPr lvl="1"/>
            <a:r>
              <a:rPr lang="en-US" dirty="0"/>
              <a:t>Extract root words (like: like, liking, likely)</a:t>
            </a:r>
          </a:p>
          <a:p>
            <a:r>
              <a:rPr lang="en-US" dirty="0"/>
              <a:t>Stop words</a:t>
            </a:r>
          </a:p>
          <a:p>
            <a:pPr lvl="1"/>
            <a:r>
              <a:rPr lang="en-US" dirty="0"/>
              <a:t>Words like ‘a’, ‘the’ – frequent but not always useful for NLP tasks</a:t>
            </a:r>
          </a:p>
          <a:p>
            <a:pPr lvl="1"/>
            <a:r>
              <a:rPr lang="en-US" dirty="0"/>
              <a:t>Lexicons: </a:t>
            </a:r>
            <a:r>
              <a:rPr lang="en-US" dirty="0" err="1"/>
              <a:t>onix</a:t>
            </a:r>
            <a:r>
              <a:rPr lang="en-US" dirty="0"/>
              <a:t>, SMART, snowball</a:t>
            </a:r>
          </a:p>
          <a:p>
            <a:pPr lvl="1"/>
            <a:endParaRPr lang="en-US" dirty="0"/>
          </a:p>
          <a:p>
            <a:pPr lvl="1"/>
            <a:endParaRPr lang="en-US" dirty="0"/>
          </a:p>
        </p:txBody>
      </p:sp>
    </p:spTree>
    <p:extLst>
      <p:ext uri="{BB962C8B-B14F-4D97-AF65-F5344CB8AC3E}">
        <p14:creationId xmlns:p14="http://schemas.microsoft.com/office/powerpoint/2010/main" val="242119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BFDD-2FB4-1420-8BC6-80195D8CA475}"/>
              </a:ext>
            </a:extLst>
          </p:cNvPr>
          <p:cNvSpPr>
            <a:spLocks noGrp="1"/>
          </p:cNvSpPr>
          <p:nvPr>
            <p:ph type="title"/>
          </p:nvPr>
        </p:nvSpPr>
        <p:spPr/>
        <p:txBody>
          <a:bodyPr/>
          <a:lstStyle/>
          <a:p>
            <a:r>
              <a:rPr lang="en-US"/>
              <a:t>Sentiment Analysis: Lexicons</a:t>
            </a:r>
            <a:endParaRPr lang="en-US" dirty="0"/>
          </a:p>
        </p:txBody>
      </p:sp>
      <p:sp>
        <p:nvSpPr>
          <p:cNvPr id="3" name="Content Placeholder 2">
            <a:extLst>
              <a:ext uri="{FF2B5EF4-FFF2-40B4-BE49-F238E27FC236}">
                <a16:creationId xmlns:a16="http://schemas.microsoft.com/office/drawing/2014/main" id="{2FF0B348-9D7E-2DC0-9107-EE6DA610A25D}"/>
              </a:ext>
            </a:extLst>
          </p:cNvPr>
          <p:cNvSpPr>
            <a:spLocks noGrp="1"/>
          </p:cNvSpPr>
          <p:nvPr>
            <p:ph idx="1"/>
          </p:nvPr>
        </p:nvSpPr>
        <p:spPr/>
        <p:txBody>
          <a:bodyPr>
            <a:normAutofit/>
          </a:bodyPr>
          <a:lstStyle/>
          <a:p>
            <a:r>
              <a:rPr lang="en-US" b="1" dirty="0" err="1"/>
              <a:t>bing</a:t>
            </a:r>
            <a:endParaRPr lang="en-US" b="1" dirty="0"/>
          </a:p>
          <a:p>
            <a:pPr lvl="1"/>
            <a:r>
              <a:rPr lang="en-US" dirty="0"/>
              <a:t>“positive”/“negative” classification</a:t>
            </a:r>
          </a:p>
          <a:p>
            <a:r>
              <a:rPr lang="en-US" b="1" dirty="0"/>
              <a:t>AFINN</a:t>
            </a:r>
          </a:p>
          <a:p>
            <a:pPr lvl="1"/>
            <a:r>
              <a:rPr lang="en-US" dirty="0"/>
              <a:t>score between -5 (most negative) and 5 (most positive)</a:t>
            </a:r>
          </a:p>
          <a:p>
            <a:r>
              <a:rPr lang="en-US" b="1" dirty="0" err="1"/>
              <a:t>loughran</a:t>
            </a:r>
            <a:endParaRPr lang="en-US" b="1" dirty="0"/>
          </a:p>
          <a:p>
            <a:pPr lvl="1"/>
            <a:r>
              <a:rPr lang="en-US" dirty="0"/>
              <a:t>“positive”/“negative”/“litigious”/“uncertainty”/“constraining”/“</a:t>
            </a:r>
            <a:r>
              <a:rPr lang="en-US" dirty="0" err="1"/>
              <a:t>superflous</a:t>
            </a:r>
            <a:r>
              <a:rPr lang="en-US" dirty="0"/>
              <a:t>” classification</a:t>
            </a:r>
          </a:p>
          <a:p>
            <a:r>
              <a:rPr lang="en-US" b="1" dirty="0" err="1"/>
              <a:t>nrc</a:t>
            </a:r>
            <a:endParaRPr lang="en-US" b="1" dirty="0"/>
          </a:p>
          <a:p>
            <a:pPr lvl="1"/>
            <a:r>
              <a:rPr lang="en-US" dirty="0"/>
              <a:t>binary “yes”/“no” for categories positive, negative, anger, anticipation, disgust, fear, joy, sadness, surprise, and trust</a:t>
            </a:r>
          </a:p>
        </p:txBody>
      </p:sp>
    </p:spTree>
    <p:extLst>
      <p:ext uri="{BB962C8B-B14F-4D97-AF65-F5344CB8AC3E}">
        <p14:creationId xmlns:p14="http://schemas.microsoft.com/office/powerpoint/2010/main" val="61367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7BD9-DB1C-760F-1F9F-F1C9E6A9038E}"/>
              </a:ext>
            </a:extLst>
          </p:cNvPr>
          <p:cNvSpPr>
            <a:spLocks noGrp="1"/>
          </p:cNvSpPr>
          <p:nvPr>
            <p:ph type="title"/>
          </p:nvPr>
        </p:nvSpPr>
        <p:spPr/>
        <p:txBody>
          <a:bodyPr/>
          <a:lstStyle/>
          <a:p>
            <a:r>
              <a:rPr lang="en-US" dirty="0"/>
              <a:t>Topic modeling</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B2575F43-F663-0F3C-FD3C-EA9C9054F324}"/>
              </a:ext>
            </a:extLst>
          </p:cNvPr>
          <p:cNvPicPr>
            <a:picLocks noGrp="1" noChangeAspect="1"/>
          </p:cNvPicPr>
          <p:nvPr>
            <p:ph idx="1"/>
          </p:nvPr>
        </p:nvPicPr>
        <p:blipFill rotWithShape="1">
          <a:blip r:embed="rId2"/>
          <a:srcRect r="6293"/>
          <a:stretch/>
        </p:blipFill>
        <p:spPr>
          <a:xfrm>
            <a:off x="2648021" y="1813593"/>
            <a:ext cx="6895958" cy="4351338"/>
          </a:xfrm>
        </p:spPr>
      </p:pic>
    </p:spTree>
    <p:extLst>
      <p:ext uri="{BB962C8B-B14F-4D97-AF65-F5344CB8AC3E}">
        <p14:creationId xmlns:p14="http://schemas.microsoft.com/office/powerpoint/2010/main" val="2302819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F575-0D9C-049D-64B7-A62E138F934E}"/>
              </a:ext>
            </a:extLst>
          </p:cNvPr>
          <p:cNvSpPr>
            <a:spLocks noGrp="1"/>
          </p:cNvSpPr>
          <p:nvPr>
            <p:ph type="title"/>
          </p:nvPr>
        </p:nvSpPr>
        <p:spPr/>
        <p:txBody>
          <a:bodyPr/>
          <a:lstStyle/>
          <a:p>
            <a:r>
              <a:rPr lang="en-US" dirty="0"/>
              <a:t>Topic modeling</a:t>
            </a:r>
          </a:p>
        </p:txBody>
      </p:sp>
      <p:sp>
        <p:nvSpPr>
          <p:cNvPr id="3" name="Content Placeholder 2">
            <a:extLst>
              <a:ext uri="{FF2B5EF4-FFF2-40B4-BE49-F238E27FC236}">
                <a16:creationId xmlns:a16="http://schemas.microsoft.com/office/drawing/2014/main" id="{90838C78-30A2-4E58-7AD5-18790E156071}"/>
              </a:ext>
            </a:extLst>
          </p:cNvPr>
          <p:cNvSpPr>
            <a:spLocks noGrp="1"/>
          </p:cNvSpPr>
          <p:nvPr>
            <p:ph idx="1"/>
          </p:nvPr>
        </p:nvSpPr>
        <p:spPr/>
        <p:txBody>
          <a:bodyPr>
            <a:normAutofit fontScale="92500" lnSpcReduction="20000"/>
          </a:bodyPr>
          <a:lstStyle/>
          <a:p>
            <a:r>
              <a:rPr lang="en-US" sz="2400" dirty="0"/>
              <a:t>One of the most common algorithms, Latent Dirichlet allocation (LDA), for topic modeling guided by two principles:</a:t>
            </a:r>
          </a:p>
          <a:p>
            <a:pPr lvl="1"/>
            <a:r>
              <a:rPr lang="en-US" sz="2000" b="1" dirty="0"/>
              <a:t>Every document is a mixture of topics. </a:t>
            </a:r>
          </a:p>
          <a:p>
            <a:pPr lvl="2"/>
            <a:r>
              <a:rPr lang="en-US" sz="1800" dirty="0"/>
              <a:t>We imagine that each document may contain words from several topics in particular proportions. </a:t>
            </a:r>
          </a:p>
          <a:p>
            <a:pPr lvl="2"/>
            <a:r>
              <a:rPr lang="en-US" sz="1800" dirty="0"/>
              <a:t>For example, in a two-topic model we could say “Document 1 is 90% topic A and 10% topic B, while Document 2 is 30% topic A and 70% topic B.”</a:t>
            </a:r>
          </a:p>
          <a:p>
            <a:pPr lvl="1"/>
            <a:r>
              <a:rPr lang="en-US" sz="2000" b="1" dirty="0"/>
              <a:t>Every topic is a mixture of words. </a:t>
            </a:r>
          </a:p>
          <a:p>
            <a:pPr lvl="2"/>
            <a:r>
              <a:rPr lang="en-US" sz="1800" dirty="0"/>
              <a:t>For example, we could imagine a two-topic model of American news, with one topic for “politics” and one for “entertainment.” </a:t>
            </a:r>
          </a:p>
          <a:p>
            <a:pPr lvl="2"/>
            <a:r>
              <a:rPr lang="en-US" sz="1800" dirty="0"/>
              <a:t>The most common words in the politics topic might be “President”, “Congress”, and “government”, while the entertainment topic may be made up of words such as “movies”, “television”, and “actor”. </a:t>
            </a:r>
          </a:p>
          <a:p>
            <a:pPr lvl="2"/>
            <a:r>
              <a:rPr lang="en-US" sz="1800" dirty="0"/>
              <a:t>Importantly, words can be shared between topics; a word like “budget” might appear in both equally.</a:t>
            </a:r>
          </a:p>
          <a:p>
            <a:r>
              <a:rPr lang="en-US" sz="2400" dirty="0"/>
              <a:t>LDA is a mathematical method for estimating both of these at the same time: finding the mixture of words that is associated with each topic, while also determining the mixture of topics that describes each document.</a:t>
            </a:r>
          </a:p>
        </p:txBody>
      </p:sp>
      <p:sp>
        <p:nvSpPr>
          <p:cNvPr id="5" name="TextBox 4">
            <a:extLst>
              <a:ext uri="{FF2B5EF4-FFF2-40B4-BE49-F238E27FC236}">
                <a16:creationId xmlns:a16="http://schemas.microsoft.com/office/drawing/2014/main" id="{2924F278-88EA-2FE5-9789-CB7808FCBE09}"/>
              </a:ext>
            </a:extLst>
          </p:cNvPr>
          <p:cNvSpPr txBox="1"/>
          <p:nvPr/>
        </p:nvSpPr>
        <p:spPr>
          <a:xfrm>
            <a:off x="945716" y="6176963"/>
            <a:ext cx="6100174" cy="369332"/>
          </a:xfrm>
          <a:prstGeom prst="rect">
            <a:avLst/>
          </a:prstGeom>
          <a:noFill/>
        </p:spPr>
        <p:txBody>
          <a:bodyPr wrap="square">
            <a:spAutoFit/>
          </a:bodyPr>
          <a:lstStyle/>
          <a:p>
            <a:r>
              <a:rPr lang="en-US" dirty="0">
                <a:hlinkClick r:id="rId3"/>
              </a:rPr>
              <a:t>https://www.tidytextmining.com/topicmodeling.html</a:t>
            </a:r>
            <a:r>
              <a:rPr lang="en-US" dirty="0"/>
              <a:t> </a:t>
            </a:r>
          </a:p>
        </p:txBody>
      </p:sp>
    </p:spTree>
    <p:extLst>
      <p:ext uri="{BB962C8B-B14F-4D97-AF65-F5344CB8AC3E}">
        <p14:creationId xmlns:p14="http://schemas.microsoft.com/office/powerpoint/2010/main" val="2250188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1897</Words>
  <Application>Microsoft Macintosh PowerPoint</Application>
  <PresentationFormat>Widescreen</PresentationFormat>
  <Paragraphs>186</Paragraphs>
  <Slides>27</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Introduction to  Reproducible Science: Day 3</vt:lpstr>
      <vt:lpstr>Agenda: Day 3</vt:lpstr>
      <vt:lpstr>What is NLP?</vt:lpstr>
      <vt:lpstr>What is NLP?</vt:lpstr>
      <vt:lpstr>What is Text Mining?</vt:lpstr>
      <vt:lpstr>Terminology</vt:lpstr>
      <vt:lpstr>Sentiment Analysis: Lexicons</vt:lpstr>
      <vt:lpstr>Topic modeling</vt:lpstr>
      <vt:lpstr>Topic modeling</vt:lpstr>
      <vt:lpstr>PowerPoint Presentation</vt:lpstr>
      <vt:lpstr>PowerPoint Presentation</vt:lpstr>
      <vt:lpstr>PowerPoint Presentation</vt:lpstr>
      <vt:lpstr>PowerPoint Presentation</vt:lpstr>
      <vt:lpstr>PowerPoint Presentation</vt:lpstr>
      <vt:lpstr>The Data</vt:lpstr>
      <vt:lpstr>Let’s jump into R</vt:lpstr>
      <vt:lpstr>PowerPoint Presentation</vt:lpstr>
      <vt:lpstr>What is an API?</vt:lpstr>
      <vt:lpstr>What is an API?</vt:lpstr>
      <vt:lpstr>What is an API?</vt:lpstr>
      <vt:lpstr>Jeff Bezos’ API Mandate at Amazon</vt:lpstr>
      <vt:lpstr>Special Considerations</vt:lpstr>
      <vt:lpstr>Let’s jump into R</vt:lpstr>
      <vt:lpstr>NLP as a Service (NLPaaS)</vt:lpstr>
      <vt:lpstr>Thank you!</vt:lpstr>
      <vt:lpstr>You are not alone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Nelson Roque</cp:lastModifiedBy>
  <cp:revision>45</cp:revision>
  <dcterms:created xsi:type="dcterms:W3CDTF">2021-09-10T14:52:26Z</dcterms:created>
  <dcterms:modified xsi:type="dcterms:W3CDTF">2022-07-11T14:36:33Z</dcterms:modified>
</cp:coreProperties>
</file>